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81" r:id="rId3"/>
    <p:sldId id="283" r:id="rId4"/>
    <p:sldId id="279" r:id="rId5"/>
    <p:sldId id="284" r:id="rId6"/>
    <p:sldId id="287" r:id="rId7"/>
    <p:sldId id="288" r:id="rId8"/>
    <p:sldId id="290" r:id="rId9"/>
    <p:sldId id="289" r:id="rId10"/>
    <p:sldId id="291" r:id="rId11"/>
    <p:sldId id="292" r:id="rId12"/>
    <p:sldId id="294" r:id="rId13"/>
    <p:sldId id="293" r:id="rId14"/>
    <p:sldId id="278" r:id="rId15"/>
    <p:sldId id="282" r:id="rId16"/>
    <p:sldId id="295" r:id="rId17"/>
  </p:sldIdLst>
  <p:sldSz cx="9906000" cy="6858000" type="A4"/>
  <p:notesSz cx="6858000" cy="99790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47606B"/>
    <a:srgbClr val="009900"/>
    <a:srgbClr val="33CC33"/>
    <a:srgbClr val="BEC0E0"/>
    <a:srgbClr val="FF9900"/>
    <a:srgbClr val="3D4D5D"/>
    <a:srgbClr val="7A7DC0"/>
    <a:srgbClr val="FF5353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보통 스타일 3 - 강조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86" autoAdjust="0"/>
    <p:restoredTop sz="98236" autoAdjust="0"/>
  </p:normalViewPr>
  <p:slideViewPr>
    <p:cSldViewPr>
      <p:cViewPr varScale="1">
        <p:scale>
          <a:sx n="118" d="100"/>
          <a:sy n="118" d="100"/>
        </p:scale>
        <p:origin x="1014" y="108"/>
      </p:cViewPr>
      <p:guideLst>
        <p:guide orient="horz" pos="2160"/>
        <p:guide pos="288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E15D7-E7B6-47CE-9DE1-1A7E73CAD1AD}" type="datetimeFigureOut">
              <a:rPr lang="ko-KR" altLang="en-US" smtClean="0"/>
              <a:pPr/>
              <a:t>2020-12-18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FC0CB-B84F-4830-AFB6-20FF56D2C1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E15D7-E7B6-47CE-9DE1-1A7E73CAD1AD}" type="datetimeFigureOut">
              <a:rPr lang="ko-KR" altLang="en-US" smtClean="0"/>
              <a:pPr/>
              <a:t>2020-12-18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FC0CB-B84F-4830-AFB6-20FF56D2C1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E15D7-E7B6-47CE-9DE1-1A7E73CAD1AD}" type="datetimeFigureOut">
              <a:rPr lang="ko-KR" altLang="en-US" smtClean="0"/>
              <a:pPr/>
              <a:t>2020-12-18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FC0CB-B84F-4830-AFB6-20FF56D2C1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0"/>
            <a:ext cx="9906000" cy="202332"/>
          </a:xfrm>
          <a:prstGeom prst="rect">
            <a:avLst/>
          </a:prstGeom>
          <a:solidFill>
            <a:schemeClr val="accent3">
              <a:lumMod val="75000"/>
              <a:alpha val="89000"/>
            </a:schemeClr>
          </a:solidFill>
          <a:ln>
            <a:noFill/>
          </a:ln>
          <a:effectLst>
            <a:outerShdw blurRad="228600" dist="889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+mn-e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E15D7-E7B6-47CE-9DE1-1A7E73CAD1AD}" type="datetimeFigureOut">
              <a:rPr lang="ko-KR" altLang="en-US" smtClean="0"/>
              <a:pPr/>
              <a:t>2020-12-18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FC0CB-B84F-4830-AFB6-20FF56D2C1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E15D7-E7B6-47CE-9DE1-1A7E73CAD1AD}" type="datetimeFigureOut">
              <a:rPr lang="ko-KR" altLang="en-US" smtClean="0"/>
              <a:pPr/>
              <a:t>2020-12-18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FC0CB-B84F-4830-AFB6-20FF56D2C1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E15D7-E7B6-47CE-9DE1-1A7E73CAD1AD}" type="datetimeFigureOut">
              <a:rPr lang="ko-KR" altLang="en-US" smtClean="0"/>
              <a:pPr/>
              <a:t>2020-12-18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FC0CB-B84F-4830-AFB6-20FF56D2C1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E15D7-E7B6-47CE-9DE1-1A7E73CAD1AD}" type="datetimeFigureOut">
              <a:rPr lang="ko-KR" altLang="en-US" smtClean="0"/>
              <a:pPr/>
              <a:t>2020-12-18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FC0CB-B84F-4830-AFB6-20FF56D2C1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E15D7-E7B6-47CE-9DE1-1A7E73CAD1AD}" type="datetimeFigureOut">
              <a:rPr lang="ko-KR" altLang="en-US" smtClean="0"/>
              <a:pPr/>
              <a:t>2020-12-18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FC0CB-B84F-4830-AFB6-20FF56D2C1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E15D7-E7B6-47CE-9DE1-1A7E73CAD1AD}" type="datetimeFigureOut">
              <a:rPr lang="ko-KR" altLang="en-US" smtClean="0"/>
              <a:pPr/>
              <a:t>2020-12-18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FC0CB-B84F-4830-AFB6-20FF56D2C1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E15D7-E7B6-47CE-9DE1-1A7E73CAD1AD}" type="datetimeFigureOut">
              <a:rPr lang="ko-KR" altLang="en-US" smtClean="0"/>
              <a:pPr/>
              <a:t>2020-12-18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FC0CB-B84F-4830-AFB6-20FF56D2C1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E15D7-E7B6-47CE-9DE1-1A7E73CAD1AD}" type="datetimeFigureOut">
              <a:rPr lang="ko-KR" altLang="en-US" smtClean="0"/>
              <a:pPr/>
              <a:t>2020-12-18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FC0CB-B84F-4830-AFB6-20FF56D2C1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optimal.inven.co.kr/upload/2018/01/29/bbs/i13768354162.jpg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11" Type="http://schemas.openxmlformats.org/officeDocument/2006/relationships/image" Target="../media/image22.png"/><Relationship Id="rId5" Type="http://schemas.openxmlformats.org/officeDocument/2006/relationships/image" Target="../media/image16.jpe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95000"/>
              </a:schemeClr>
            </a:gs>
            <a:gs pos="45000">
              <a:schemeClr val="bg1">
                <a:alpha val="17000"/>
              </a:schemeClr>
            </a:gs>
            <a:gs pos="100000">
              <a:schemeClr val="bg1">
                <a:lumMod val="85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20753" y="1324979"/>
            <a:ext cx="4464494" cy="715089"/>
          </a:xfrm>
          <a:prstGeom prst="round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dirty="0">
                <a:latin typeface="+mn-ea"/>
                <a:cs typeface="Tahoma" pitchFamily="34" charset="0"/>
              </a:rPr>
              <a:t>스마트 </a:t>
            </a:r>
            <a:r>
              <a:rPr lang="ko-KR" altLang="en-US" sz="3600" b="1" dirty="0">
                <a:solidFill>
                  <a:srgbClr val="009900"/>
                </a:solidFill>
                <a:latin typeface="+mn-ea"/>
                <a:cs typeface="Tahoma" pitchFamily="34" charset="0"/>
              </a:rPr>
              <a:t>도시농장</a:t>
            </a:r>
            <a:endParaRPr lang="en-US" altLang="ko-KR" sz="3600" b="1" dirty="0">
              <a:solidFill>
                <a:srgbClr val="009900"/>
              </a:solidFill>
              <a:latin typeface="+mn-ea"/>
              <a:cs typeface="Tahoma" pitchFamily="34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3162473" y="1124744"/>
            <a:ext cx="220579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dirty="0">
                <a:latin typeface="+mn-ea"/>
              </a:rPr>
              <a:t>보급형 </a:t>
            </a:r>
            <a:r>
              <a:rPr lang="en-US" altLang="ko-KR" sz="1400" dirty="0">
                <a:latin typeface="+mn-ea"/>
              </a:rPr>
              <a:t>Easy Smart Farm </a:t>
            </a:r>
            <a:endParaRPr lang="ko-KR" altLang="en-US" sz="1400" dirty="0">
              <a:latin typeface="+mn-ea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9B970C-CCD5-42DF-B0D1-F5F29F1C2898}"/>
              </a:ext>
            </a:extLst>
          </p:cNvPr>
          <p:cNvSpPr txBox="1"/>
          <p:nvPr/>
        </p:nvSpPr>
        <p:spPr>
          <a:xfrm>
            <a:off x="6733596" y="5229200"/>
            <a:ext cx="26100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rgbClr val="4DA635"/>
                </a:solidFill>
                <a:latin typeface="+mn-ea"/>
                <a:cs typeface="함초롬돋움" panose="020B0604000101010101" pitchFamily="50" charset="-127"/>
              </a:rPr>
              <a:t>A</a:t>
            </a:r>
            <a:r>
              <a:rPr lang="en-US" altLang="ko-KR" sz="1400" dirty="0">
                <a:solidFill>
                  <a:srgbClr val="4DA635"/>
                </a:solidFill>
                <a:latin typeface="+mn-ea"/>
                <a:cs typeface="함초롬돋움" panose="020B0604000101010101" pitchFamily="50" charset="-127"/>
              </a:rPr>
              <a:t>nytime,</a:t>
            </a:r>
            <a:r>
              <a:rPr lang="ko-KR" altLang="en-US" sz="1400" dirty="0">
                <a:solidFill>
                  <a:srgbClr val="4DA635"/>
                </a:solidFill>
                <a:latin typeface="+mn-ea"/>
                <a:cs typeface="함초롬돋움" panose="020B0604000101010101" pitchFamily="50" charset="-127"/>
              </a:rPr>
              <a:t> </a:t>
            </a:r>
            <a:r>
              <a:rPr lang="en-US" altLang="ko-KR" sz="1400" b="1" dirty="0">
                <a:solidFill>
                  <a:srgbClr val="4DA635"/>
                </a:solidFill>
                <a:latin typeface="+mn-ea"/>
                <a:cs typeface="함초롬돋움" panose="020B0604000101010101" pitchFamily="50" charset="-127"/>
              </a:rPr>
              <a:t>A</a:t>
            </a:r>
            <a:r>
              <a:rPr lang="en-US" altLang="ko-KR" sz="1400" dirty="0">
                <a:solidFill>
                  <a:srgbClr val="4DA635"/>
                </a:solidFill>
                <a:latin typeface="+mn-ea"/>
                <a:cs typeface="함초롬돋움" panose="020B0604000101010101" pitchFamily="50" charset="-127"/>
              </a:rPr>
              <a:t>nywhere,</a:t>
            </a:r>
            <a:r>
              <a:rPr lang="ko-KR" altLang="en-US" sz="1400" dirty="0">
                <a:solidFill>
                  <a:srgbClr val="4DA635"/>
                </a:solidFill>
                <a:latin typeface="+mn-ea"/>
                <a:cs typeface="함초롬돋움" panose="020B0604000101010101" pitchFamily="50" charset="-127"/>
              </a:rPr>
              <a:t> </a:t>
            </a:r>
            <a:r>
              <a:rPr lang="en-US" altLang="ko-KR" sz="1400" b="1" dirty="0">
                <a:solidFill>
                  <a:srgbClr val="4DA635"/>
                </a:solidFill>
                <a:latin typeface="+mn-ea"/>
                <a:cs typeface="함초롬돋움" panose="020B0604000101010101" pitchFamily="50" charset="-127"/>
              </a:rPr>
              <a:t>A</a:t>
            </a:r>
            <a:r>
              <a:rPr lang="en-US" altLang="ko-KR" sz="1400" dirty="0">
                <a:solidFill>
                  <a:srgbClr val="4DA635"/>
                </a:solidFill>
                <a:latin typeface="+mn-ea"/>
                <a:cs typeface="함초롬돋움" panose="020B0604000101010101" pitchFamily="50" charset="-127"/>
              </a:rPr>
              <a:t>nybody</a:t>
            </a:r>
            <a:endParaRPr lang="ko-KR" altLang="en-US" sz="1400" dirty="0">
              <a:solidFill>
                <a:srgbClr val="4DA635"/>
              </a:solidFill>
              <a:latin typeface="+mn-ea"/>
              <a:cs typeface="함초롬돋움" panose="020B0604000101010101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64E405E-A4A6-48DC-9B71-5E047557881C}"/>
              </a:ext>
            </a:extLst>
          </p:cNvPr>
          <p:cNvSpPr txBox="1"/>
          <p:nvPr/>
        </p:nvSpPr>
        <p:spPr>
          <a:xfrm>
            <a:off x="6573918" y="5485753"/>
            <a:ext cx="2769687" cy="269474"/>
          </a:xfrm>
          <a:prstGeom prst="rect">
            <a:avLst/>
          </a:prstGeom>
          <a:noFill/>
        </p:spPr>
        <p:txBody>
          <a:bodyPr wrap="none" lIns="83988" tIns="41994" rIns="83988" bIns="41994" rtlCol="0">
            <a:spAutoFit/>
          </a:bodyPr>
          <a:lstStyle/>
          <a:p>
            <a:pPr algn="r"/>
            <a:r>
              <a:rPr lang="ko-KR" altLang="en-US" sz="1200" spc="-150" dirty="0">
                <a:latin typeface="+mn-ea"/>
                <a:cs typeface="함초롬돋움" panose="020B0604000101010101" pitchFamily="50" charset="-127"/>
              </a:rPr>
              <a:t>농업과 과학기술이 만나 혁신적인 </a:t>
            </a:r>
            <a:r>
              <a:rPr lang="ko-KR" altLang="en-US" sz="1200" b="1" spc="-150" dirty="0">
                <a:latin typeface="+mn-ea"/>
                <a:cs typeface="함초롬돋움" panose="020B0604000101010101" pitchFamily="50" charset="-127"/>
              </a:rPr>
              <a:t>스마트 팜</a:t>
            </a:r>
          </a:p>
        </p:txBody>
      </p:sp>
      <p:pic>
        <p:nvPicPr>
          <p:cNvPr id="1031" name="Picture 7" descr="C:\Users\SHee\Desktop\도시농부 제안서 표지 이미지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12" y="2383907"/>
            <a:ext cx="4896544" cy="4285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:\Users\SHee\Desktop\도시농부\Logo_C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8322" y="5845793"/>
            <a:ext cx="1265283" cy="576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7734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179306" y="397942"/>
            <a:ext cx="3201332" cy="442674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rgbClr val="47606B"/>
                </a:solidFill>
                <a:latin typeface="+mn-ea"/>
              </a:rPr>
              <a:t>보급형 </a:t>
            </a:r>
            <a:r>
              <a:rPr lang="en-US" altLang="ko-KR" sz="2000" b="1" dirty="0">
                <a:solidFill>
                  <a:srgbClr val="47606B"/>
                </a:solidFill>
                <a:latin typeface="+mn-ea"/>
              </a:rPr>
              <a:t>Easy Smart Farm </a:t>
            </a:r>
            <a:endParaRPr lang="ko-KR" altLang="en-US" sz="2000" b="1" dirty="0">
              <a:solidFill>
                <a:srgbClr val="47606B"/>
              </a:solidFill>
              <a:latin typeface="+mn-ea"/>
            </a:endParaRPr>
          </a:p>
        </p:txBody>
      </p:sp>
      <p:pic>
        <p:nvPicPr>
          <p:cNvPr id="59" name="Picture 2" descr="C:\Users\SHee\Desktop\도시농부\Logo_C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900" y="397446"/>
            <a:ext cx="718197" cy="3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3" name="모서리가 둥근 직사각형 302"/>
          <p:cNvSpPr/>
          <p:nvPr/>
        </p:nvSpPr>
        <p:spPr>
          <a:xfrm>
            <a:off x="1504950" y="1314449"/>
            <a:ext cx="6896100" cy="631307"/>
          </a:xfrm>
          <a:prstGeom prst="roundRect">
            <a:avLst>
              <a:gd name="adj" fmla="val 50000"/>
            </a:avLst>
          </a:prstGeom>
          <a:solidFill>
            <a:srgbClr val="99CC00"/>
          </a:solidFill>
        </p:spPr>
        <p:txBody>
          <a:bodyPr wrap="none" anchor="ctr">
            <a:noAutofit/>
          </a:bodyPr>
          <a:lstStyle/>
          <a:p>
            <a:pPr lvl="0" algn="ctr"/>
            <a:r>
              <a:rPr lang="en-US" altLang="ko-KR" sz="2000" b="1" dirty="0">
                <a:solidFill>
                  <a:schemeClr val="bg1"/>
                </a:solidFill>
                <a:latin typeface="+mn-ea"/>
                <a:cs typeface="함초롬돋움" panose="020B0604000101010101" pitchFamily="50" charset="-127"/>
              </a:rPr>
              <a:t>Data</a:t>
            </a:r>
            <a:r>
              <a:rPr lang="ko-KR" altLang="en-US" sz="2000" b="1" dirty="0">
                <a:solidFill>
                  <a:schemeClr val="bg1"/>
                </a:solidFill>
                <a:latin typeface="+mn-ea"/>
                <a:cs typeface="함초롬돋움" panose="020B0604000101010101" pitchFamily="50" charset="-127"/>
              </a:rPr>
              <a:t>확보를 통한 </a:t>
            </a:r>
            <a:r>
              <a:rPr lang="en-US" altLang="ko-KR" sz="2000" b="1" dirty="0">
                <a:solidFill>
                  <a:schemeClr val="bg1"/>
                </a:solidFill>
                <a:latin typeface="+mn-ea"/>
                <a:cs typeface="함초롬돋움" panose="020B0604000101010101" pitchFamily="50" charset="-127"/>
              </a:rPr>
              <a:t>Learning</a:t>
            </a:r>
            <a:r>
              <a:rPr lang="ko-KR" altLang="en-US" sz="2000" b="1" dirty="0">
                <a:solidFill>
                  <a:schemeClr val="bg1"/>
                </a:solidFill>
                <a:latin typeface="+mn-ea"/>
                <a:cs typeface="함초롬돋움" panose="020B0604000101010101" pitchFamily="50" charset="-127"/>
              </a:rPr>
              <a:t>으로 과학적 생산성 관리</a:t>
            </a:r>
          </a:p>
        </p:txBody>
      </p:sp>
      <p:sp>
        <p:nvSpPr>
          <p:cNvPr id="529" name="Freeform 35">
            <a:extLst>
              <a:ext uri="{FF2B5EF4-FFF2-40B4-BE49-F238E27FC236}">
                <a16:creationId xmlns:a16="http://schemas.microsoft.com/office/drawing/2014/main" id="{CB9427E9-64D1-421F-8EF3-3A300D32173F}"/>
              </a:ext>
            </a:extLst>
          </p:cNvPr>
          <p:cNvSpPr>
            <a:spLocks noEditPoints="1"/>
          </p:cNvSpPr>
          <p:nvPr/>
        </p:nvSpPr>
        <p:spPr bwMode="auto">
          <a:xfrm>
            <a:off x="1546950" y="1465002"/>
            <a:ext cx="439738" cy="330200"/>
          </a:xfrm>
          <a:custGeom>
            <a:avLst/>
            <a:gdLst>
              <a:gd name="T0" fmla="*/ 77 w 279"/>
              <a:gd name="T1" fmla="*/ 30 h 216"/>
              <a:gd name="T2" fmla="*/ 173 w 279"/>
              <a:gd name="T3" fmla="*/ 64 h 216"/>
              <a:gd name="T4" fmla="*/ 182 w 279"/>
              <a:gd name="T5" fmla="*/ 77 h 216"/>
              <a:gd name="T6" fmla="*/ 188 w 279"/>
              <a:gd name="T7" fmla="*/ 85 h 216"/>
              <a:gd name="T8" fmla="*/ 191 w 279"/>
              <a:gd name="T9" fmla="*/ 22 h 216"/>
              <a:gd name="T10" fmla="*/ 191 w 279"/>
              <a:gd name="T11" fmla="*/ 9 h 216"/>
              <a:gd name="T12" fmla="*/ 68 w 279"/>
              <a:gd name="T13" fmla="*/ 0 h 216"/>
              <a:gd name="T14" fmla="*/ 60 w 279"/>
              <a:gd name="T15" fmla="*/ 53 h 216"/>
              <a:gd name="T16" fmla="*/ 77 w 279"/>
              <a:gd name="T17" fmla="*/ 60 h 216"/>
              <a:gd name="T18" fmla="*/ 136 w 279"/>
              <a:gd name="T19" fmla="*/ 189 h 216"/>
              <a:gd name="T20" fmla="*/ 134 w 279"/>
              <a:gd name="T21" fmla="*/ 189 h 216"/>
              <a:gd name="T22" fmla="*/ 122 w 279"/>
              <a:gd name="T23" fmla="*/ 186 h 216"/>
              <a:gd name="T24" fmla="*/ 90 w 279"/>
              <a:gd name="T25" fmla="*/ 197 h 216"/>
              <a:gd name="T26" fmla="*/ 72 w 279"/>
              <a:gd name="T27" fmla="*/ 216 h 216"/>
              <a:gd name="T28" fmla="*/ 188 w 279"/>
              <a:gd name="T29" fmla="*/ 214 h 216"/>
              <a:gd name="T30" fmla="*/ 166 w 279"/>
              <a:gd name="T31" fmla="*/ 197 h 216"/>
              <a:gd name="T32" fmla="*/ 278 w 279"/>
              <a:gd name="T33" fmla="*/ 185 h 216"/>
              <a:gd name="T34" fmla="*/ 278 w 279"/>
              <a:gd name="T35" fmla="*/ 184 h 216"/>
              <a:gd name="T36" fmla="*/ 255 w 279"/>
              <a:gd name="T37" fmla="*/ 136 h 216"/>
              <a:gd name="T38" fmla="*/ 226 w 279"/>
              <a:gd name="T39" fmla="*/ 95 h 216"/>
              <a:gd name="T40" fmla="*/ 222 w 279"/>
              <a:gd name="T41" fmla="*/ 96 h 216"/>
              <a:gd name="T42" fmla="*/ 220 w 279"/>
              <a:gd name="T43" fmla="*/ 96 h 216"/>
              <a:gd name="T44" fmla="*/ 212 w 279"/>
              <a:gd name="T45" fmla="*/ 94 h 216"/>
              <a:gd name="T46" fmla="*/ 197 w 279"/>
              <a:gd name="T47" fmla="*/ 94 h 216"/>
              <a:gd name="T48" fmla="*/ 185 w 279"/>
              <a:gd name="T49" fmla="*/ 98 h 216"/>
              <a:gd name="T50" fmla="*/ 146 w 279"/>
              <a:gd name="T51" fmla="*/ 50 h 216"/>
              <a:gd name="T52" fmla="*/ 143 w 279"/>
              <a:gd name="T53" fmla="*/ 75 h 216"/>
              <a:gd name="T54" fmla="*/ 175 w 279"/>
              <a:gd name="T55" fmla="*/ 130 h 216"/>
              <a:gd name="T56" fmla="*/ 174 w 279"/>
              <a:gd name="T57" fmla="*/ 159 h 216"/>
              <a:gd name="T58" fmla="*/ 166 w 279"/>
              <a:gd name="T59" fmla="*/ 158 h 216"/>
              <a:gd name="T60" fmla="*/ 158 w 279"/>
              <a:gd name="T61" fmla="*/ 157 h 216"/>
              <a:gd name="T62" fmla="*/ 135 w 279"/>
              <a:gd name="T63" fmla="*/ 161 h 216"/>
              <a:gd name="T64" fmla="*/ 134 w 279"/>
              <a:gd name="T65" fmla="*/ 178 h 216"/>
              <a:gd name="T66" fmla="*/ 135 w 279"/>
              <a:gd name="T67" fmla="*/ 178 h 216"/>
              <a:gd name="T68" fmla="*/ 171 w 279"/>
              <a:gd name="T69" fmla="*/ 188 h 216"/>
              <a:gd name="T70" fmla="*/ 209 w 279"/>
              <a:gd name="T71" fmla="*/ 202 h 216"/>
              <a:gd name="T72" fmla="*/ 231 w 279"/>
              <a:gd name="T73" fmla="*/ 214 h 216"/>
              <a:gd name="T74" fmla="*/ 232 w 279"/>
              <a:gd name="T75" fmla="*/ 215 h 216"/>
              <a:gd name="T76" fmla="*/ 278 w 279"/>
              <a:gd name="T77" fmla="*/ 187 h 216"/>
              <a:gd name="T78" fmla="*/ 278 w 279"/>
              <a:gd name="T79" fmla="*/ 185 h 216"/>
              <a:gd name="T80" fmla="*/ 109 w 279"/>
              <a:gd name="T81" fmla="*/ 117 h 216"/>
              <a:gd name="T82" fmla="*/ 99 w 279"/>
              <a:gd name="T83" fmla="*/ 107 h 216"/>
              <a:gd name="T84" fmla="*/ 85 w 279"/>
              <a:gd name="T85" fmla="*/ 139 h 216"/>
              <a:gd name="T86" fmla="*/ 75 w 279"/>
              <a:gd name="T87" fmla="*/ 151 h 216"/>
              <a:gd name="T88" fmla="*/ 68 w 279"/>
              <a:gd name="T89" fmla="*/ 142 h 216"/>
              <a:gd name="T90" fmla="*/ 66 w 279"/>
              <a:gd name="T91" fmla="*/ 63 h 216"/>
              <a:gd name="T92" fmla="*/ 44 w 279"/>
              <a:gd name="T93" fmla="*/ 96 h 216"/>
              <a:gd name="T94" fmla="*/ 25 w 279"/>
              <a:gd name="T95" fmla="*/ 108 h 216"/>
              <a:gd name="T96" fmla="*/ 11 w 279"/>
              <a:gd name="T97" fmla="*/ 117 h 216"/>
              <a:gd name="T98" fmla="*/ 1 w 279"/>
              <a:gd name="T99" fmla="*/ 143 h 216"/>
              <a:gd name="T100" fmla="*/ 12 w 279"/>
              <a:gd name="T101" fmla="*/ 214 h 216"/>
              <a:gd name="T102" fmla="*/ 14 w 279"/>
              <a:gd name="T103" fmla="*/ 216 h 216"/>
              <a:gd name="T104" fmla="*/ 61 w 279"/>
              <a:gd name="T105" fmla="*/ 214 h 216"/>
              <a:gd name="T106" fmla="*/ 100 w 279"/>
              <a:gd name="T107" fmla="*/ 173 h 2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79" h="216">
                <a:moveTo>
                  <a:pt x="77" y="60"/>
                </a:moveTo>
                <a:cubicBezTo>
                  <a:pt x="77" y="30"/>
                  <a:pt x="77" y="30"/>
                  <a:pt x="77" y="30"/>
                </a:cubicBezTo>
                <a:cubicBezTo>
                  <a:pt x="173" y="30"/>
                  <a:pt x="173" y="30"/>
                  <a:pt x="173" y="30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4" y="66"/>
                  <a:pt x="175" y="67"/>
                  <a:pt x="176" y="68"/>
                </a:cubicBezTo>
                <a:cubicBezTo>
                  <a:pt x="178" y="71"/>
                  <a:pt x="180" y="74"/>
                  <a:pt x="182" y="77"/>
                </a:cubicBezTo>
                <a:cubicBezTo>
                  <a:pt x="182" y="77"/>
                  <a:pt x="182" y="77"/>
                  <a:pt x="182" y="77"/>
                </a:cubicBezTo>
                <a:cubicBezTo>
                  <a:pt x="184" y="80"/>
                  <a:pt x="186" y="83"/>
                  <a:pt x="188" y="85"/>
                </a:cubicBezTo>
                <a:cubicBezTo>
                  <a:pt x="189" y="85"/>
                  <a:pt x="190" y="85"/>
                  <a:pt x="191" y="85"/>
                </a:cubicBezTo>
                <a:cubicBezTo>
                  <a:pt x="191" y="22"/>
                  <a:pt x="191" y="22"/>
                  <a:pt x="191" y="22"/>
                </a:cubicBezTo>
                <a:cubicBezTo>
                  <a:pt x="191" y="22"/>
                  <a:pt x="191" y="22"/>
                  <a:pt x="191" y="22"/>
                </a:cubicBezTo>
                <a:cubicBezTo>
                  <a:pt x="191" y="9"/>
                  <a:pt x="191" y="9"/>
                  <a:pt x="191" y="9"/>
                </a:cubicBezTo>
                <a:cubicBezTo>
                  <a:pt x="191" y="4"/>
                  <a:pt x="187" y="0"/>
                  <a:pt x="182" y="0"/>
                </a:cubicBezTo>
                <a:cubicBezTo>
                  <a:pt x="68" y="0"/>
                  <a:pt x="68" y="0"/>
                  <a:pt x="68" y="0"/>
                </a:cubicBezTo>
                <a:cubicBezTo>
                  <a:pt x="64" y="0"/>
                  <a:pt x="60" y="4"/>
                  <a:pt x="60" y="9"/>
                </a:cubicBezTo>
                <a:cubicBezTo>
                  <a:pt x="60" y="53"/>
                  <a:pt x="60" y="53"/>
                  <a:pt x="60" y="53"/>
                </a:cubicBezTo>
                <a:cubicBezTo>
                  <a:pt x="62" y="53"/>
                  <a:pt x="64" y="53"/>
                  <a:pt x="66" y="53"/>
                </a:cubicBezTo>
                <a:cubicBezTo>
                  <a:pt x="71" y="53"/>
                  <a:pt x="75" y="56"/>
                  <a:pt x="77" y="60"/>
                </a:cubicBezTo>
                <a:close/>
                <a:moveTo>
                  <a:pt x="137" y="188"/>
                </a:moveTo>
                <a:cubicBezTo>
                  <a:pt x="137" y="188"/>
                  <a:pt x="136" y="188"/>
                  <a:pt x="136" y="189"/>
                </a:cubicBezTo>
                <a:cubicBezTo>
                  <a:pt x="136" y="189"/>
                  <a:pt x="136" y="189"/>
                  <a:pt x="136" y="189"/>
                </a:cubicBezTo>
                <a:cubicBezTo>
                  <a:pt x="135" y="189"/>
                  <a:pt x="134" y="189"/>
                  <a:pt x="134" y="189"/>
                </a:cubicBezTo>
                <a:cubicBezTo>
                  <a:pt x="134" y="189"/>
                  <a:pt x="134" y="189"/>
                  <a:pt x="134" y="189"/>
                </a:cubicBezTo>
                <a:cubicBezTo>
                  <a:pt x="128" y="189"/>
                  <a:pt x="125" y="187"/>
                  <a:pt x="122" y="186"/>
                </a:cubicBezTo>
                <a:cubicBezTo>
                  <a:pt x="103" y="186"/>
                  <a:pt x="103" y="186"/>
                  <a:pt x="103" y="186"/>
                </a:cubicBezTo>
                <a:cubicBezTo>
                  <a:pt x="99" y="190"/>
                  <a:pt x="94" y="194"/>
                  <a:pt x="90" y="197"/>
                </a:cubicBezTo>
                <a:cubicBezTo>
                  <a:pt x="89" y="198"/>
                  <a:pt x="89" y="198"/>
                  <a:pt x="89" y="198"/>
                </a:cubicBezTo>
                <a:cubicBezTo>
                  <a:pt x="82" y="204"/>
                  <a:pt x="75" y="209"/>
                  <a:pt x="72" y="216"/>
                </a:cubicBezTo>
                <a:cubicBezTo>
                  <a:pt x="182" y="216"/>
                  <a:pt x="182" y="216"/>
                  <a:pt x="182" y="216"/>
                </a:cubicBezTo>
                <a:cubicBezTo>
                  <a:pt x="184" y="216"/>
                  <a:pt x="186" y="215"/>
                  <a:pt x="188" y="214"/>
                </a:cubicBezTo>
                <a:cubicBezTo>
                  <a:pt x="189" y="212"/>
                  <a:pt x="190" y="211"/>
                  <a:pt x="191" y="209"/>
                </a:cubicBezTo>
                <a:cubicBezTo>
                  <a:pt x="180" y="205"/>
                  <a:pt x="173" y="201"/>
                  <a:pt x="166" y="197"/>
                </a:cubicBezTo>
                <a:cubicBezTo>
                  <a:pt x="157" y="192"/>
                  <a:pt x="150" y="189"/>
                  <a:pt x="137" y="188"/>
                </a:cubicBezTo>
                <a:close/>
                <a:moveTo>
                  <a:pt x="278" y="185"/>
                </a:moveTo>
                <a:cubicBezTo>
                  <a:pt x="278" y="185"/>
                  <a:pt x="278" y="185"/>
                  <a:pt x="278" y="184"/>
                </a:cubicBezTo>
                <a:cubicBezTo>
                  <a:pt x="278" y="184"/>
                  <a:pt x="278" y="184"/>
                  <a:pt x="278" y="184"/>
                </a:cubicBezTo>
                <a:cubicBezTo>
                  <a:pt x="266" y="170"/>
                  <a:pt x="261" y="154"/>
                  <a:pt x="256" y="137"/>
                </a:cubicBezTo>
                <a:cubicBezTo>
                  <a:pt x="255" y="136"/>
                  <a:pt x="255" y="136"/>
                  <a:pt x="255" y="136"/>
                </a:cubicBezTo>
                <a:cubicBezTo>
                  <a:pt x="254" y="130"/>
                  <a:pt x="246" y="105"/>
                  <a:pt x="233" y="97"/>
                </a:cubicBezTo>
                <a:cubicBezTo>
                  <a:pt x="231" y="96"/>
                  <a:pt x="229" y="95"/>
                  <a:pt x="226" y="95"/>
                </a:cubicBezTo>
                <a:cubicBezTo>
                  <a:pt x="226" y="95"/>
                  <a:pt x="226" y="95"/>
                  <a:pt x="226" y="95"/>
                </a:cubicBezTo>
                <a:cubicBezTo>
                  <a:pt x="224" y="95"/>
                  <a:pt x="223" y="96"/>
                  <a:pt x="222" y="96"/>
                </a:cubicBezTo>
                <a:cubicBezTo>
                  <a:pt x="221" y="96"/>
                  <a:pt x="220" y="96"/>
                  <a:pt x="220" y="96"/>
                </a:cubicBezTo>
                <a:cubicBezTo>
                  <a:pt x="220" y="96"/>
                  <a:pt x="220" y="96"/>
                  <a:pt x="220" y="96"/>
                </a:cubicBezTo>
                <a:cubicBezTo>
                  <a:pt x="218" y="95"/>
                  <a:pt x="217" y="94"/>
                  <a:pt x="214" y="94"/>
                </a:cubicBezTo>
                <a:cubicBezTo>
                  <a:pt x="213" y="94"/>
                  <a:pt x="213" y="94"/>
                  <a:pt x="212" y="94"/>
                </a:cubicBezTo>
                <a:cubicBezTo>
                  <a:pt x="211" y="94"/>
                  <a:pt x="205" y="95"/>
                  <a:pt x="202" y="96"/>
                </a:cubicBezTo>
                <a:cubicBezTo>
                  <a:pt x="201" y="95"/>
                  <a:pt x="200" y="94"/>
                  <a:pt x="197" y="94"/>
                </a:cubicBezTo>
                <a:cubicBezTo>
                  <a:pt x="197" y="94"/>
                  <a:pt x="197" y="94"/>
                  <a:pt x="197" y="94"/>
                </a:cubicBezTo>
                <a:cubicBezTo>
                  <a:pt x="194" y="94"/>
                  <a:pt x="190" y="95"/>
                  <a:pt x="185" y="98"/>
                </a:cubicBezTo>
                <a:cubicBezTo>
                  <a:pt x="183" y="96"/>
                  <a:pt x="178" y="89"/>
                  <a:pt x="174" y="83"/>
                </a:cubicBezTo>
                <a:cubicBezTo>
                  <a:pt x="161" y="64"/>
                  <a:pt x="152" y="50"/>
                  <a:pt x="146" y="50"/>
                </a:cubicBezTo>
                <a:cubicBezTo>
                  <a:pt x="143" y="50"/>
                  <a:pt x="139" y="52"/>
                  <a:pt x="137" y="55"/>
                </a:cubicBezTo>
                <a:cubicBezTo>
                  <a:pt x="134" y="59"/>
                  <a:pt x="138" y="67"/>
                  <a:pt x="143" y="75"/>
                </a:cubicBezTo>
                <a:cubicBezTo>
                  <a:pt x="143" y="76"/>
                  <a:pt x="143" y="76"/>
                  <a:pt x="143" y="76"/>
                </a:cubicBezTo>
                <a:cubicBezTo>
                  <a:pt x="146" y="81"/>
                  <a:pt x="167" y="116"/>
                  <a:pt x="175" y="130"/>
                </a:cubicBezTo>
                <a:cubicBezTo>
                  <a:pt x="178" y="136"/>
                  <a:pt x="188" y="150"/>
                  <a:pt x="182" y="157"/>
                </a:cubicBezTo>
                <a:cubicBezTo>
                  <a:pt x="180" y="158"/>
                  <a:pt x="178" y="159"/>
                  <a:pt x="174" y="159"/>
                </a:cubicBezTo>
                <a:cubicBezTo>
                  <a:pt x="174" y="159"/>
                  <a:pt x="174" y="159"/>
                  <a:pt x="174" y="159"/>
                </a:cubicBezTo>
                <a:cubicBezTo>
                  <a:pt x="171" y="159"/>
                  <a:pt x="168" y="158"/>
                  <a:pt x="166" y="158"/>
                </a:cubicBezTo>
                <a:cubicBezTo>
                  <a:pt x="164" y="158"/>
                  <a:pt x="162" y="158"/>
                  <a:pt x="161" y="157"/>
                </a:cubicBezTo>
                <a:cubicBezTo>
                  <a:pt x="160" y="157"/>
                  <a:pt x="159" y="157"/>
                  <a:pt x="158" y="157"/>
                </a:cubicBezTo>
                <a:cubicBezTo>
                  <a:pt x="157" y="157"/>
                  <a:pt x="157" y="157"/>
                  <a:pt x="157" y="157"/>
                </a:cubicBezTo>
                <a:cubicBezTo>
                  <a:pt x="149" y="157"/>
                  <a:pt x="141" y="159"/>
                  <a:pt x="135" y="161"/>
                </a:cubicBezTo>
                <a:cubicBezTo>
                  <a:pt x="133" y="162"/>
                  <a:pt x="123" y="166"/>
                  <a:pt x="124" y="172"/>
                </a:cubicBezTo>
                <a:cubicBezTo>
                  <a:pt x="125" y="178"/>
                  <a:pt x="131" y="178"/>
                  <a:pt x="134" y="178"/>
                </a:cubicBezTo>
                <a:cubicBezTo>
                  <a:pt x="134" y="178"/>
                  <a:pt x="134" y="178"/>
                  <a:pt x="134" y="178"/>
                </a:cubicBezTo>
                <a:cubicBezTo>
                  <a:pt x="134" y="178"/>
                  <a:pt x="135" y="178"/>
                  <a:pt x="135" y="178"/>
                </a:cubicBezTo>
                <a:cubicBezTo>
                  <a:pt x="136" y="178"/>
                  <a:pt x="136" y="178"/>
                  <a:pt x="137" y="178"/>
                </a:cubicBezTo>
                <a:cubicBezTo>
                  <a:pt x="153" y="178"/>
                  <a:pt x="161" y="183"/>
                  <a:pt x="171" y="188"/>
                </a:cubicBezTo>
                <a:cubicBezTo>
                  <a:pt x="178" y="192"/>
                  <a:pt x="185" y="196"/>
                  <a:pt x="194" y="199"/>
                </a:cubicBezTo>
                <a:cubicBezTo>
                  <a:pt x="200" y="201"/>
                  <a:pt x="205" y="202"/>
                  <a:pt x="209" y="202"/>
                </a:cubicBezTo>
                <a:cubicBezTo>
                  <a:pt x="218" y="203"/>
                  <a:pt x="224" y="204"/>
                  <a:pt x="231" y="214"/>
                </a:cubicBezTo>
                <a:cubicBezTo>
                  <a:pt x="231" y="214"/>
                  <a:pt x="231" y="214"/>
                  <a:pt x="231" y="214"/>
                </a:cubicBezTo>
                <a:cubicBezTo>
                  <a:pt x="232" y="215"/>
                  <a:pt x="232" y="215"/>
                  <a:pt x="232" y="215"/>
                </a:cubicBezTo>
                <a:cubicBezTo>
                  <a:pt x="232" y="215"/>
                  <a:pt x="232" y="215"/>
                  <a:pt x="232" y="215"/>
                </a:cubicBezTo>
                <a:cubicBezTo>
                  <a:pt x="233" y="215"/>
                  <a:pt x="233" y="215"/>
                  <a:pt x="233" y="215"/>
                </a:cubicBezTo>
                <a:cubicBezTo>
                  <a:pt x="278" y="187"/>
                  <a:pt x="278" y="187"/>
                  <a:pt x="278" y="187"/>
                </a:cubicBezTo>
                <a:cubicBezTo>
                  <a:pt x="278" y="186"/>
                  <a:pt x="279" y="186"/>
                  <a:pt x="279" y="186"/>
                </a:cubicBezTo>
                <a:cubicBezTo>
                  <a:pt x="279" y="185"/>
                  <a:pt x="279" y="185"/>
                  <a:pt x="278" y="185"/>
                </a:cubicBezTo>
                <a:close/>
                <a:moveTo>
                  <a:pt x="100" y="173"/>
                </a:moveTo>
                <a:cubicBezTo>
                  <a:pt x="109" y="160"/>
                  <a:pt x="109" y="117"/>
                  <a:pt x="109" y="117"/>
                </a:cubicBezTo>
                <a:cubicBezTo>
                  <a:pt x="109" y="113"/>
                  <a:pt x="110" y="106"/>
                  <a:pt x="104" y="106"/>
                </a:cubicBezTo>
                <a:cubicBezTo>
                  <a:pt x="103" y="106"/>
                  <a:pt x="101" y="106"/>
                  <a:pt x="99" y="107"/>
                </a:cubicBezTo>
                <a:cubicBezTo>
                  <a:pt x="88" y="111"/>
                  <a:pt x="86" y="125"/>
                  <a:pt x="85" y="135"/>
                </a:cubicBezTo>
                <a:cubicBezTo>
                  <a:pt x="85" y="136"/>
                  <a:pt x="85" y="138"/>
                  <a:pt x="85" y="139"/>
                </a:cubicBezTo>
                <a:cubicBezTo>
                  <a:pt x="84" y="143"/>
                  <a:pt x="83" y="148"/>
                  <a:pt x="80" y="150"/>
                </a:cubicBezTo>
                <a:cubicBezTo>
                  <a:pt x="78" y="150"/>
                  <a:pt x="77" y="151"/>
                  <a:pt x="75" y="151"/>
                </a:cubicBezTo>
                <a:cubicBezTo>
                  <a:pt x="73" y="151"/>
                  <a:pt x="71" y="150"/>
                  <a:pt x="70" y="149"/>
                </a:cubicBezTo>
                <a:cubicBezTo>
                  <a:pt x="68" y="147"/>
                  <a:pt x="68" y="144"/>
                  <a:pt x="68" y="142"/>
                </a:cubicBezTo>
                <a:cubicBezTo>
                  <a:pt x="68" y="65"/>
                  <a:pt x="68" y="65"/>
                  <a:pt x="68" y="65"/>
                </a:cubicBezTo>
                <a:cubicBezTo>
                  <a:pt x="68" y="64"/>
                  <a:pt x="67" y="63"/>
                  <a:pt x="66" y="63"/>
                </a:cubicBezTo>
                <a:cubicBezTo>
                  <a:pt x="46" y="63"/>
                  <a:pt x="47" y="77"/>
                  <a:pt x="45" y="88"/>
                </a:cubicBezTo>
                <a:cubicBezTo>
                  <a:pt x="45" y="91"/>
                  <a:pt x="44" y="94"/>
                  <a:pt x="44" y="96"/>
                </a:cubicBezTo>
                <a:cubicBezTo>
                  <a:pt x="32" y="100"/>
                  <a:pt x="27" y="105"/>
                  <a:pt x="26" y="108"/>
                </a:cubicBezTo>
                <a:cubicBezTo>
                  <a:pt x="26" y="108"/>
                  <a:pt x="25" y="108"/>
                  <a:pt x="25" y="108"/>
                </a:cubicBezTo>
                <a:cubicBezTo>
                  <a:pt x="23" y="108"/>
                  <a:pt x="21" y="109"/>
                  <a:pt x="19" y="110"/>
                </a:cubicBezTo>
                <a:cubicBezTo>
                  <a:pt x="14" y="113"/>
                  <a:pt x="12" y="115"/>
                  <a:pt x="11" y="117"/>
                </a:cubicBezTo>
                <a:cubicBezTo>
                  <a:pt x="10" y="119"/>
                  <a:pt x="10" y="119"/>
                  <a:pt x="9" y="120"/>
                </a:cubicBezTo>
                <a:cubicBezTo>
                  <a:pt x="2" y="124"/>
                  <a:pt x="0" y="135"/>
                  <a:pt x="1" y="143"/>
                </a:cubicBezTo>
                <a:cubicBezTo>
                  <a:pt x="1" y="151"/>
                  <a:pt x="2" y="160"/>
                  <a:pt x="5" y="169"/>
                </a:cubicBezTo>
                <a:cubicBezTo>
                  <a:pt x="10" y="187"/>
                  <a:pt x="12" y="202"/>
                  <a:pt x="12" y="214"/>
                </a:cubicBezTo>
                <a:cubicBezTo>
                  <a:pt x="12" y="214"/>
                  <a:pt x="12" y="215"/>
                  <a:pt x="12" y="215"/>
                </a:cubicBezTo>
                <a:cubicBezTo>
                  <a:pt x="13" y="215"/>
                  <a:pt x="13" y="216"/>
                  <a:pt x="14" y="216"/>
                </a:cubicBezTo>
                <a:cubicBezTo>
                  <a:pt x="59" y="216"/>
                  <a:pt x="59" y="216"/>
                  <a:pt x="59" y="216"/>
                </a:cubicBezTo>
                <a:cubicBezTo>
                  <a:pt x="60" y="216"/>
                  <a:pt x="61" y="215"/>
                  <a:pt x="61" y="214"/>
                </a:cubicBezTo>
                <a:cubicBezTo>
                  <a:pt x="65" y="204"/>
                  <a:pt x="74" y="197"/>
                  <a:pt x="83" y="190"/>
                </a:cubicBezTo>
                <a:cubicBezTo>
                  <a:pt x="89" y="185"/>
                  <a:pt x="95" y="180"/>
                  <a:pt x="100" y="17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latin typeface="+mn-ea"/>
            </a:endParaRPr>
          </a:p>
        </p:txBody>
      </p:sp>
      <p:grpSp>
        <p:nvGrpSpPr>
          <p:cNvPr id="530" name="그룹 529"/>
          <p:cNvGrpSpPr/>
          <p:nvPr/>
        </p:nvGrpSpPr>
        <p:grpSpPr>
          <a:xfrm flipH="1">
            <a:off x="693044" y="4941168"/>
            <a:ext cx="8460481" cy="1231423"/>
            <a:chOff x="1818608" y="3224347"/>
            <a:chExt cx="9193813" cy="1338160"/>
          </a:xfrm>
        </p:grpSpPr>
        <p:sp>
          <p:nvSpPr>
            <p:cNvPr id="531" name="모서리가 둥근 직사각형 530"/>
            <p:cNvSpPr/>
            <p:nvPr/>
          </p:nvSpPr>
          <p:spPr>
            <a:xfrm>
              <a:off x="7065299" y="3363849"/>
              <a:ext cx="2657066" cy="562039"/>
            </a:xfrm>
            <a:prstGeom prst="roundRect">
              <a:avLst>
                <a:gd name="adj" fmla="val 50000"/>
              </a:avLst>
            </a:prstGeom>
            <a:solidFill>
              <a:srgbClr val="8C613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32" name="모서리가 둥근 직사각형 531"/>
            <p:cNvSpPr/>
            <p:nvPr/>
          </p:nvSpPr>
          <p:spPr>
            <a:xfrm>
              <a:off x="7916642" y="3619500"/>
              <a:ext cx="3095779" cy="562039"/>
            </a:xfrm>
            <a:prstGeom prst="roundRect">
              <a:avLst>
                <a:gd name="adj" fmla="val 50000"/>
              </a:avLst>
            </a:prstGeom>
            <a:solidFill>
              <a:srgbClr val="8C613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33" name="모서리가 둥근 직사각형 532"/>
            <p:cNvSpPr/>
            <p:nvPr/>
          </p:nvSpPr>
          <p:spPr>
            <a:xfrm>
              <a:off x="4553359" y="4000468"/>
              <a:ext cx="5169006" cy="562039"/>
            </a:xfrm>
            <a:prstGeom prst="roundRect">
              <a:avLst>
                <a:gd name="adj" fmla="val 50000"/>
              </a:avLst>
            </a:prstGeom>
            <a:solidFill>
              <a:srgbClr val="8C613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34" name="모서리가 둥근 직사각형 533"/>
            <p:cNvSpPr/>
            <p:nvPr/>
          </p:nvSpPr>
          <p:spPr>
            <a:xfrm>
              <a:off x="1818608" y="3599655"/>
              <a:ext cx="6313868" cy="562040"/>
            </a:xfrm>
            <a:prstGeom prst="roundRect">
              <a:avLst>
                <a:gd name="adj" fmla="val 50000"/>
              </a:avLst>
            </a:prstGeom>
            <a:solidFill>
              <a:srgbClr val="8C613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36" name="모서리가 둥근 직사각형 535"/>
            <p:cNvSpPr/>
            <p:nvPr/>
          </p:nvSpPr>
          <p:spPr>
            <a:xfrm>
              <a:off x="7297184" y="3491839"/>
              <a:ext cx="1238918" cy="215632"/>
            </a:xfrm>
            <a:prstGeom prst="roundRect">
              <a:avLst>
                <a:gd name="adj" fmla="val 50000"/>
              </a:avLst>
            </a:prstGeom>
            <a:solidFill>
              <a:srgbClr val="6B492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37" name="모서리가 둥근 직사각형 536"/>
            <p:cNvSpPr/>
            <p:nvPr/>
          </p:nvSpPr>
          <p:spPr>
            <a:xfrm>
              <a:off x="9102906" y="3792703"/>
              <a:ext cx="698319" cy="133185"/>
            </a:xfrm>
            <a:prstGeom prst="roundRect">
              <a:avLst>
                <a:gd name="adj" fmla="val 50000"/>
              </a:avLst>
            </a:prstGeom>
            <a:solidFill>
              <a:srgbClr val="6B492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38" name="모서리가 둥근 직사각형 537"/>
            <p:cNvSpPr/>
            <p:nvPr/>
          </p:nvSpPr>
          <p:spPr>
            <a:xfrm>
              <a:off x="6289294" y="4281487"/>
              <a:ext cx="1197356" cy="133185"/>
            </a:xfrm>
            <a:prstGeom prst="roundRect">
              <a:avLst>
                <a:gd name="adj" fmla="val 50000"/>
              </a:avLst>
            </a:prstGeom>
            <a:solidFill>
              <a:srgbClr val="6B492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39" name="모서리가 둥근 직사각형 538"/>
            <p:cNvSpPr/>
            <p:nvPr/>
          </p:nvSpPr>
          <p:spPr>
            <a:xfrm>
              <a:off x="4325330" y="3224347"/>
              <a:ext cx="3095779" cy="562039"/>
            </a:xfrm>
            <a:prstGeom prst="roundRect">
              <a:avLst>
                <a:gd name="adj" fmla="val 50000"/>
              </a:avLst>
            </a:prstGeom>
            <a:solidFill>
              <a:srgbClr val="8C613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40" name="모서리가 둥근 직사각형 539"/>
            <p:cNvSpPr/>
            <p:nvPr/>
          </p:nvSpPr>
          <p:spPr>
            <a:xfrm>
              <a:off x="4934068" y="3867282"/>
              <a:ext cx="1197357" cy="133185"/>
            </a:xfrm>
            <a:prstGeom prst="roundRect">
              <a:avLst>
                <a:gd name="adj" fmla="val 50000"/>
              </a:avLst>
            </a:prstGeom>
            <a:solidFill>
              <a:srgbClr val="6B492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41" name="모서리가 둥근 직사각형 540"/>
            <p:cNvSpPr/>
            <p:nvPr/>
          </p:nvSpPr>
          <p:spPr>
            <a:xfrm>
              <a:off x="8175682" y="4114947"/>
              <a:ext cx="621078" cy="166540"/>
            </a:xfrm>
            <a:prstGeom prst="roundRect">
              <a:avLst>
                <a:gd name="adj" fmla="val 50000"/>
              </a:avLst>
            </a:prstGeom>
            <a:solidFill>
              <a:srgbClr val="6B492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</p:grpSp>
      <p:grpSp>
        <p:nvGrpSpPr>
          <p:cNvPr id="542" name="그룹 541"/>
          <p:cNvGrpSpPr/>
          <p:nvPr/>
        </p:nvGrpSpPr>
        <p:grpSpPr>
          <a:xfrm>
            <a:off x="1415574" y="2918684"/>
            <a:ext cx="3914695" cy="3947705"/>
            <a:chOff x="1997369" y="2180487"/>
            <a:chExt cx="4638402" cy="4677514"/>
          </a:xfrm>
        </p:grpSpPr>
        <p:grpSp>
          <p:nvGrpSpPr>
            <p:cNvPr id="543" name="그룹 542"/>
            <p:cNvGrpSpPr/>
            <p:nvPr/>
          </p:nvGrpSpPr>
          <p:grpSpPr>
            <a:xfrm>
              <a:off x="1997369" y="2180487"/>
              <a:ext cx="4638402" cy="4677514"/>
              <a:chOff x="1997369" y="2180487"/>
              <a:chExt cx="4638402" cy="4677514"/>
            </a:xfrm>
          </p:grpSpPr>
          <p:grpSp>
            <p:nvGrpSpPr>
              <p:cNvPr id="549" name="그룹 548"/>
              <p:cNvGrpSpPr/>
              <p:nvPr/>
            </p:nvGrpSpPr>
            <p:grpSpPr>
              <a:xfrm>
                <a:off x="2929319" y="2180487"/>
                <a:ext cx="2468961" cy="3633289"/>
                <a:chOff x="3274390" y="2073116"/>
                <a:chExt cx="2659702" cy="3913981"/>
              </a:xfrm>
            </p:grpSpPr>
            <p:grpSp>
              <p:nvGrpSpPr>
                <p:cNvPr id="559" name="그룹 558"/>
                <p:cNvGrpSpPr/>
                <p:nvPr/>
              </p:nvGrpSpPr>
              <p:grpSpPr>
                <a:xfrm rot="16200000">
                  <a:off x="2647250" y="2700256"/>
                  <a:ext cx="3913981" cy="2659702"/>
                  <a:chOff x="3287713" y="2832100"/>
                  <a:chExt cx="3165475" cy="2151063"/>
                </a:xfrm>
              </p:grpSpPr>
              <p:sp>
                <p:nvSpPr>
                  <p:cNvPr id="561" name="Freeform 5"/>
                  <p:cNvSpPr>
                    <a:spLocks/>
                  </p:cNvSpPr>
                  <p:nvPr/>
                </p:nvSpPr>
                <p:spPr bwMode="auto">
                  <a:xfrm>
                    <a:off x="3287713" y="2832100"/>
                    <a:ext cx="3165475" cy="2151063"/>
                  </a:xfrm>
                  <a:custGeom>
                    <a:avLst/>
                    <a:gdLst>
                      <a:gd name="T0" fmla="*/ 309 w 321"/>
                      <a:gd name="T1" fmla="*/ 218 h 218"/>
                      <a:gd name="T2" fmla="*/ 11 w 321"/>
                      <a:gd name="T3" fmla="*/ 218 h 218"/>
                      <a:gd name="T4" fmla="*/ 0 w 321"/>
                      <a:gd name="T5" fmla="*/ 206 h 218"/>
                      <a:gd name="T6" fmla="*/ 0 w 321"/>
                      <a:gd name="T7" fmla="*/ 12 h 218"/>
                      <a:gd name="T8" fmla="*/ 11 w 321"/>
                      <a:gd name="T9" fmla="*/ 0 h 218"/>
                      <a:gd name="T10" fmla="*/ 309 w 321"/>
                      <a:gd name="T11" fmla="*/ 0 h 218"/>
                      <a:gd name="T12" fmla="*/ 321 w 321"/>
                      <a:gd name="T13" fmla="*/ 12 h 218"/>
                      <a:gd name="T14" fmla="*/ 321 w 321"/>
                      <a:gd name="T15" fmla="*/ 206 h 218"/>
                      <a:gd name="T16" fmla="*/ 309 w 321"/>
                      <a:gd name="T17" fmla="*/ 218 h 2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321" h="218">
                        <a:moveTo>
                          <a:pt x="309" y="218"/>
                        </a:moveTo>
                        <a:cubicBezTo>
                          <a:pt x="11" y="218"/>
                          <a:pt x="11" y="218"/>
                          <a:pt x="11" y="218"/>
                        </a:cubicBezTo>
                        <a:cubicBezTo>
                          <a:pt x="5" y="218"/>
                          <a:pt x="0" y="212"/>
                          <a:pt x="0" y="206"/>
                        </a:cubicBezTo>
                        <a:cubicBezTo>
                          <a:pt x="0" y="12"/>
                          <a:pt x="0" y="12"/>
                          <a:pt x="0" y="12"/>
                        </a:cubicBezTo>
                        <a:cubicBezTo>
                          <a:pt x="0" y="5"/>
                          <a:pt x="5" y="0"/>
                          <a:pt x="11" y="0"/>
                        </a:cubicBezTo>
                        <a:cubicBezTo>
                          <a:pt x="309" y="0"/>
                          <a:pt x="309" y="0"/>
                          <a:pt x="309" y="0"/>
                        </a:cubicBezTo>
                        <a:cubicBezTo>
                          <a:pt x="315" y="0"/>
                          <a:pt x="321" y="5"/>
                          <a:pt x="321" y="12"/>
                        </a:cubicBezTo>
                        <a:cubicBezTo>
                          <a:pt x="321" y="206"/>
                          <a:pt x="321" y="206"/>
                          <a:pt x="321" y="206"/>
                        </a:cubicBezTo>
                        <a:cubicBezTo>
                          <a:pt x="321" y="212"/>
                          <a:pt x="315" y="218"/>
                          <a:pt x="309" y="218"/>
                        </a:cubicBezTo>
                        <a:close/>
                      </a:path>
                    </a:pathLst>
                  </a:custGeom>
                  <a:solidFill>
                    <a:srgbClr val="68686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ko-KR" altLang="en-US"/>
                  </a:p>
                </p:txBody>
              </p:sp>
              <p:sp>
                <p:nvSpPr>
                  <p:cNvPr id="562" name="Freeform 6"/>
                  <p:cNvSpPr>
                    <a:spLocks/>
                  </p:cNvSpPr>
                  <p:nvPr/>
                </p:nvSpPr>
                <p:spPr bwMode="auto">
                  <a:xfrm>
                    <a:off x="3336926" y="2881313"/>
                    <a:ext cx="3055938" cy="2052638"/>
                  </a:xfrm>
                  <a:custGeom>
                    <a:avLst/>
                    <a:gdLst>
                      <a:gd name="T0" fmla="*/ 299 w 310"/>
                      <a:gd name="T1" fmla="*/ 208 h 208"/>
                      <a:gd name="T2" fmla="*/ 12 w 310"/>
                      <a:gd name="T3" fmla="*/ 208 h 208"/>
                      <a:gd name="T4" fmla="*/ 0 w 310"/>
                      <a:gd name="T5" fmla="*/ 196 h 208"/>
                      <a:gd name="T6" fmla="*/ 0 w 310"/>
                      <a:gd name="T7" fmla="*/ 11 h 208"/>
                      <a:gd name="T8" fmla="*/ 12 w 310"/>
                      <a:gd name="T9" fmla="*/ 0 h 208"/>
                      <a:gd name="T10" fmla="*/ 299 w 310"/>
                      <a:gd name="T11" fmla="*/ 0 h 208"/>
                      <a:gd name="T12" fmla="*/ 310 w 310"/>
                      <a:gd name="T13" fmla="*/ 11 h 208"/>
                      <a:gd name="T14" fmla="*/ 310 w 310"/>
                      <a:gd name="T15" fmla="*/ 196 h 208"/>
                      <a:gd name="T16" fmla="*/ 299 w 310"/>
                      <a:gd name="T17" fmla="*/ 208 h 2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310" h="208">
                        <a:moveTo>
                          <a:pt x="299" y="208"/>
                        </a:moveTo>
                        <a:cubicBezTo>
                          <a:pt x="12" y="208"/>
                          <a:pt x="12" y="208"/>
                          <a:pt x="12" y="208"/>
                        </a:cubicBezTo>
                        <a:cubicBezTo>
                          <a:pt x="5" y="208"/>
                          <a:pt x="0" y="203"/>
                          <a:pt x="0" y="196"/>
                        </a:cubicBezTo>
                        <a:cubicBezTo>
                          <a:pt x="0" y="11"/>
                          <a:pt x="0" y="11"/>
                          <a:pt x="0" y="11"/>
                        </a:cubicBezTo>
                        <a:cubicBezTo>
                          <a:pt x="0" y="5"/>
                          <a:pt x="5" y="0"/>
                          <a:pt x="12" y="0"/>
                        </a:cubicBezTo>
                        <a:cubicBezTo>
                          <a:pt x="299" y="0"/>
                          <a:pt x="299" y="0"/>
                          <a:pt x="299" y="0"/>
                        </a:cubicBezTo>
                        <a:cubicBezTo>
                          <a:pt x="305" y="0"/>
                          <a:pt x="310" y="5"/>
                          <a:pt x="310" y="11"/>
                        </a:cubicBezTo>
                        <a:cubicBezTo>
                          <a:pt x="310" y="196"/>
                          <a:pt x="310" y="196"/>
                          <a:pt x="310" y="196"/>
                        </a:cubicBezTo>
                        <a:cubicBezTo>
                          <a:pt x="310" y="203"/>
                          <a:pt x="305" y="208"/>
                          <a:pt x="299" y="208"/>
                        </a:cubicBezTo>
                        <a:close/>
                      </a:path>
                    </a:pathLst>
                  </a:custGeom>
                  <a:solidFill>
                    <a:srgbClr val="96969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ko-KR" altLang="en-US"/>
                  </a:p>
                </p:txBody>
              </p:sp>
              <p:sp>
                <p:nvSpPr>
                  <p:cNvPr id="563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71888" y="3049588"/>
                    <a:ext cx="2395538" cy="1716088"/>
                  </a:xfrm>
                  <a:prstGeom prst="rect">
                    <a:avLst/>
                  </a:prstGeom>
                  <a:solidFill>
                    <a:srgbClr val="F4F4F4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ko-KR" altLang="en-US"/>
                  </a:p>
                </p:txBody>
              </p:sp>
              <p:sp>
                <p:nvSpPr>
                  <p:cNvPr id="564" name="Freeform 8"/>
                  <p:cNvSpPr>
                    <a:spLocks/>
                  </p:cNvSpPr>
                  <p:nvPr/>
                </p:nvSpPr>
                <p:spPr bwMode="auto">
                  <a:xfrm>
                    <a:off x="6176963" y="3443288"/>
                    <a:ext cx="98425" cy="879475"/>
                  </a:xfrm>
                  <a:custGeom>
                    <a:avLst/>
                    <a:gdLst>
                      <a:gd name="T0" fmla="*/ 5 w 10"/>
                      <a:gd name="T1" fmla="*/ 89 h 89"/>
                      <a:gd name="T2" fmla="*/ 5 w 10"/>
                      <a:gd name="T3" fmla="*/ 89 h 89"/>
                      <a:gd name="T4" fmla="*/ 0 w 10"/>
                      <a:gd name="T5" fmla="*/ 84 h 89"/>
                      <a:gd name="T6" fmla="*/ 0 w 10"/>
                      <a:gd name="T7" fmla="*/ 5 h 89"/>
                      <a:gd name="T8" fmla="*/ 5 w 10"/>
                      <a:gd name="T9" fmla="*/ 0 h 89"/>
                      <a:gd name="T10" fmla="*/ 5 w 10"/>
                      <a:gd name="T11" fmla="*/ 0 h 89"/>
                      <a:gd name="T12" fmla="*/ 10 w 10"/>
                      <a:gd name="T13" fmla="*/ 5 h 89"/>
                      <a:gd name="T14" fmla="*/ 10 w 10"/>
                      <a:gd name="T15" fmla="*/ 84 h 89"/>
                      <a:gd name="T16" fmla="*/ 5 w 10"/>
                      <a:gd name="T17" fmla="*/ 89 h 8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0" h="89">
                        <a:moveTo>
                          <a:pt x="5" y="89"/>
                        </a:moveTo>
                        <a:cubicBezTo>
                          <a:pt x="5" y="89"/>
                          <a:pt x="5" y="89"/>
                          <a:pt x="5" y="89"/>
                        </a:cubicBezTo>
                        <a:cubicBezTo>
                          <a:pt x="2" y="89"/>
                          <a:pt x="0" y="87"/>
                          <a:pt x="0" y="84"/>
                        </a:cubicBezTo>
                        <a:cubicBezTo>
                          <a:pt x="0" y="5"/>
                          <a:pt x="0" y="5"/>
                          <a:pt x="0" y="5"/>
                        </a:cubicBezTo>
                        <a:cubicBezTo>
                          <a:pt x="0" y="2"/>
                          <a:pt x="2" y="0"/>
                          <a:pt x="5" y="0"/>
                        </a:cubicBezTo>
                        <a:cubicBezTo>
                          <a:pt x="5" y="0"/>
                          <a:pt x="5" y="0"/>
                          <a:pt x="5" y="0"/>
                        </a:cubicBezTo>
                        <a:cubicBezTo>
                          <a:pt x="8" y="0"/>
                          <a:pt x="10" y="2"/>
                          <a:pt x="10" y="5"/>
                        </a:cubicBezTo>
                        <a:cubicBezTo>
                          <a:pt x="10" y="84"/>
                          <a:pt x="10" y="84"/>
                          <a:pt x="10" y="84"/>
                        </a:cubicBezTo>
                        <a:cubicBezTo>
                          <a:pt x="10" y="87"/>
                          <a:pt x="8" y="89"/>
                          <a:pt x="5" y="89"/>
                        </a:cubicBezTo>
                        <a:close/>
                      </a:path>
                    </a:pathLst>
                  </a:custGeom>
                  <a:solidFill>
                    <a:srgbClr val="68686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ko-KR" altLang="en-US"/>
                  </a:p>
                </p:txBody>
              </p:sp>
              <p:sp>
                <p:nvSpPr>
                  <p:cNvPr id="565" name="Oval 9"/>
                  <p:cNvSpPr>
                    <a:spLocks noChangeArrowheads="1"/>
                  </p:cNvSpPr>
                  <p:nvPr/>
                </p:nvSpPr>
                <p:spPr bwMode="auto">
                  <a:xfrm>
                    <a:off x="6176963" y="3227388"/>
                    <a:ext cx="98425" cy="98425"/>
                  </a:xfrm>
                  <a:prstGeom prst="ellipse">
                    <a:avLst/>
                  </a:prstGeom>
                  <a:solidFill>
                    <a:srgbClr val="68686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ko-KR" altLang="en-US"/>
                  </a:p>
                </p:txBody>
              </p:sp>
              <p:sp>
                <p:nvSpPr>
                  <p:cNvPr id="566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3425826" y="3857625"/>
                    <a:ext cx="166688" cy="168275"/>
                  </a:xfrm>
                  <a:prstGeom prst="ellipse">
                    <a:avLst/>
                  </a:prstGeom>
                  <a:solidFill>
                    <a:srgbClr val="68686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ko-KR" altLang="en-US"/>
                  </a:p>
                </p:txBody>
              </p:sp>
            </p:grpSp>
            <p:pic>
              <p:nvPicPr>
                <p:cNvPr id="560" name="그림 559">
                  <a:extLst>
                    <a:ext uri="{FF2B5EF4-FFF2-40B4-BE49-F238E27FC236}">
                      <a16:creationId xmlns:a16="http://schemas.microsoft.com/office/drawing/2014/main" id="{E928CF94-8E21-4742-9D30-A4F6BA71CE4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543303" y="2550095"/>
                  <a:ext cx="2121873" cy="2961985"/>
                </a:xfrm>
                <a:prstGeom prst="rect">
                  <a:avLst/>
                </a:prstGeom>
              </p:spPr>
            </p:pic>
          </p:grpSp>
          <p:grpSp>
            <p:nvGrpSpPr>
              <p:cNvPr id="550" name="그룹 549"/>
              <p:cNvGrpSpPr/>
              <p:nvPr/>
            </p:nvGrpSpPr>
            <p:grpSpPr>
              <a:xfrm>
                <a:off x="4851421" y="4381500"/>
                <a:ext cx="1784350" cy="2476500"/>
                <a:chOff x="12091988" y="3630788"/>
                <a:chExt cx="1784350" cy="2476500"/>
              </a:xfrm>
            </p:grpSpPr>
            <p:sp>
              <p:nvSpPr>
                <p:cNvPr id="552" name="Freeform 21"/>
                <p:cNvSpPr>
                  <a:spLocks/>
                </p:cNvSpPr>
                <p:nvPr/>
              </p:nvSpPr>
              <p:spPr bwMode="auto">
                <a:xfrm>
                  <a:off x="12150726" y="4616625"/>
                  <a:ext cx="257175" cy="346075"/>
                </a:xfrm>
                <a:custGeom>
                  <a:avLst/>
                  <a:gdLst>
                    <a:gd name="T0" fmla="*/ 7 w 26"/>
                    <a:gd name="T1" fmla="*/ 0 h 35"/>
                    <a:gd name="T2" fmla="*/ 0 w 26"/>
                    <a:gd name="T3" fmla="*/ 32 h 35"/>
                    <a:gd name="T4" fmla="*/ 0 w 26"/>
                    <a:gd name="T5" fmla="*/ 33 h 35"/>
                    <a:gd name="T6" fmla="*/ 7 w 26"/>
                    <a:gd name="T7" fmla="*/ 0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6" h="35">
                      <a:moveTo>
                        <a:pt x="7" y="0"/>
                      </a:moveTo>
                      <a:cubicBezTo>
                        <a:pt x="7" y="0"/>
                        <a:pt x="23" y="32"/>
                        <a:pt x="0" y="32"/>
                      </a:cubicBezTo>
                      <a:cubicBezTo>
                        <a:pt x="0" y="33"/>
                        <a:pt x="0" y="33"/>
                        <a:pt x="0" y="33"/>
                      </a:cubicBezTo>
                      <a:cubicBezTo>
                        <a:pt x="0" y="33"/>
                        <a:pt x="26" y="35"/>
                        <a:pt x="7" y="0"/>
                      </a:cubicBezTo>
                      <a:close/>
                    </a:path>
                  </a:pathLst>
                </a:custGeom>
                <a:solidFill>
                  <a:srgbClr val="F0996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553" name="Freeform 92"/>
                <p:cNvSpPr>
                  <a:spLocks/>
                </p:cNvSpPr>
                <p:nvPr/>
              </p:nvSpPr>
              <p:spPr bwMode="auto">
                <a:xfrm>
                  <a:off x="12091988" y="4499150"/>
                  <a:ext cx="1627188" cy="1608138"/>
                </a:xfrm>
                <a:custGeom>
                  <a:avLst/>
                  <a:gdLst>
                    <a:gd name="T0" fmla="*/ 130 w 165"/>
                    <a:gd name="T1" fmla="*/ 105 h 163"/>
                    <a:gd name="T2" fmla="*/ 130 w 165"/>
                    <a:gd name="T3" fmla="*/ 57 h 163"/>
                    <a:gd name="T4" fmla="*/ 91 w 165"/>
                    <a:gd name="T5" fmla="*/ 8 h 163"/>
                    <a:gd name="T6" fmla="*/ 68 w 165"/>
                    <a:gd name="T7" fmla="*/ 73 h 163"/>
                    <a:gd name="T8" fmla="*/ 38 w 165"/>
                    <a:gd name="T9" fmla="*/ 46 h 163"/>
                    <a:gd name="T10" fmla="*/ 4 w 165"/>
                    <a:gd name="T11" fmla="*/ 15 h 163"/>
                    <a:gd name="T12" fmla="*/ 10 w 165"/>
                    <a:gd name="T13" fmla="*/ 58 h 163"/>
                    <a:gd name="T14" fmla="*/ 29 w 165"/>
                    <a:gd name="T15" fmla="*/ 98 h 163"/>
                    <a:gd name="T16" fmla="*/ 85 w 165"/>
                    <a:gd name="T17" fmla="*/ 140 h 163"/>
                    <a:gd name="T18" fmla="*/ 99 w 165"/>
                    <a:gd name="T19" fmla="*/ 163 h 163"/>
                    <a:gd name="T20" fmla="*/ 165 w 165"/>
                    <a:gd name="T21" fmla="*/ 163 h 163"/>
                    <a:gd name="T22" fmla="*/ 165 w 165"/>
                    <a:gd name="T23" fmla="*/ 163 h 163"/>
                    <a:gd name="T24" fmla="*/ 130 w 165"/>
                    <a:gd name="T25" fmla="*/ 105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65" h="163">
                      <a:moveTo>
                        <a:pt x="130" y="105"/>
                      </a:moveTo>
                      <a:cubicBezTo>
                        <a:pt x="130" y="105"/>
                        <a:pt x="128" y="68"/>
                        <a:pt x="130" y="57"/>
                      </a:cubicBezTo>
                      <a:cubicBezTo>
                        <a:pt x="130" y="57"/>
                        <a:pt x="134" y="18"/>
                        <a:pt x="91" y="8"/>
                      </a:cubicBezTo>
                      <a:cubicBezTo>
                        <a:pt x="68" y="73"/>
                        <a:pt x="68" y="73"/>
                        <a:pt x="68" y="73"/>
                      </a:cubicBezTo>
                      <a:cubicBezTo>
                        <a:pt x="68" y="73"/>
                        <a:pt x="50" y="91"/>
                        <a:pt x="38" y="46"/>
                      </a:cubicBezTo>
                      <a:cubicBezTo>
                        <a:pt x="38" y="46"/>
                        <a:pt x="25" y="0"/>
                        <a:pt x="4" y="15"/>
                      </a:cubicBezTo>
                      <a:cubicBezTo>
                        <a:pt x="4" y="15"/>
                        <a:pt x="0" y="30"/>
                        <a:pt x="10" y="58"/>
                      </a:cubicBezTo>
                      <a:cubicBezTo>
                        <a:pt x="10" y="58"/>
                        <a:pt x="21" y="82"/>
                        <a:pt x="29" y="98"/>
                      </a:cubicBezTo>
                      <a:cubicBezTo>
                        <a:pt x="29" y="98"/>
                        <a:pt x="41" y="140"/>
                        <a:pt x="85" y="140"/>
                      </a:cubicBezTo>
                      <a:cubicBezTo>
                        <a:pt x="85" y="140"/>
                        <a:pt x="94" y="150"/>
                        <a:pt x="99" y="163"/>
                      </a:cubicBezTo>
                      <a:cubicBezTo>
                        <a:pt x="165" y="163"/>
                        <a:pt x="165" y="163"/>
                        <a:pt x="165" y="163"/>
                      </a:cubicBezTo>
                      <a:cubicBezTo>
                        <a:pt x="165" y="163"/>
                        <a:pt x="165" y="163"/>
                        <a:pt x="165" y="163"/>
                      </a:cubicBezTo>
                      <a:cubicBezTo>
                        <a:pt x="165" y="163"/>
                        <a:pt x="128" y="135"/>
                        <a:pt x="130" y="105"/>
                      </a:cubicBezTo>
                      <a:close/>
                    </a:path>
                  </a:pathLst>
                </a:custGeom>
                <a:solidFill>
                  <a:srgbClr val="FDB68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554" name="Freeform 93"/>
                <p:cNvSpPr>
                  <a:spLocks/>
                </p:cNvSpPr>
                <p:nvPr/>
              </p:nvSpPr>
              <p:spPr bwMode="auto">
                <a:xfrm>
                  <a:off x="12436476" y="3630788"/>
                  <a:ext cx="641350" cy="1795463"/>
                </a:xfrm>
                <a:custGeom>
                  <a:avLst/>
                  <a:gdLst>
                    <a:gd name="T0" fmla="*/ 28 w 65"/>
                    <a:gd name="T1" fmla="*/ 164 h 182"/>
                    <a:gd name="T2" fmla="*/ 24 w 65"/>
                    <a:gd name="T3" fmla="*/ 101 h 182"/>
                    <a:gd name="T4" fmla="*/ 15 w 65"/>
                    <a:gd name="T5" fmla="*/ 15 h 182"/>
                    <a:gd name="T6" fmla="*/ 36 w 65"/>
                    <a:gd name="T7" fmla="*/ 25 h 182"/>
                    <a:gd name="T8" fmla="*/ 62 w 65"/>
                    <a:gd name="T9" fmla="*/ 114 h 182"/>
                    <a:gd name="T10" fmla="*/ 28 w 65"/>
                    <a:gd name="T11" fmla="*/ 164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5" h="182">
                      <a:moveTo>
                        <a:pt x="28" y="164"/>
                      </a:moveTo>
                      <a:cubicBezTo>
                        <a:pt x="28" y="164"/>
                        <a:pt x="40" y="146"/>
                        <a:pt x="24" y="101"/>
                      </a:cubicBezTo>
                      <a:cubicBezTo>
                        <a:pt x="24" y="101"/>
                        <a:pt x="0" y="31"/>
                        <a:pt x="15" y="15"/>
                      </a:cubicBezTo>
                      <a:cubicBezTo>
                        <a:pt x="15" y="15"/>
                        <a:pt x="31" y="0"/>
                        <a:pt x="36" y="25"/>
                      </a:cubicBezTo>
                      <a:cubicBezTo>
                        <a:pt x="36" y="25"/>
                        <a:pt x="55" y="106"/>
                        <a:pt x="62" y="114"/>
                      </a:cubicBezTo>
                      <a:cubicBezTo>
                        <a:pt x="62" y="114"/>
                        <a:pt x="65" y="182"/>
                        <a:pt x="28" y="164"/>
                      </a:cubicBezTo>
                      <a:close/>
                    </a:path>
                  </a:pathLst>
                </a:custGeom>
                <a:solidFill>
                  <a:srgbClr val="FDB68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555" name="Freeform 94"/>
                <p:cNvSpPr>
                  <a:spLocks/>
                </p:cNvSpPr>
                <p:nvPr/>
              </p:nvSpPr>
              <p:spPr bwMode="auto">
                <a:xfrm>
                  <a:off x="12860338" y="4468988"/>
                  <a:ext cx="976313" cy="1638300"/>
                </a:xfrm>
                <a:custGeom>
                  <a:avLst/>
                  <a:gdLst>
                    <a:gd name="T0" fmla="*/ 72 w 99"/>
                    <a:gd name="T1" fmla="*/ 128 h 166"/>
                    <a:gd name="T2" fmla="*/ 70 w 99"/>
                    <a:gd name="T3" fmla="*/ 32 h 166"/>
                    <a:gd name="T4" fmla="*/ 54 w 99"/>
                    <a:gd name="T5" fmla="*/ 14 h 166"/>
                    <a:gd name="T6" fmla="*/ 30 w 99"/>
                    <a:gd name="T7" fmla="*/ 11 h 166"/>
                    <a:gd name="T8" fmla="*/ 8 w 99"/>
                    <a:gd name="T9" fmla="*/ 0 h 166"/>
                    <a:gd name="T10" fmla="*/ 60 w 99"/>
                    <a:gd name="T11" fmla="*/ 166 h 166"/>
                    <a:gd name="T12" fmla="*/ 90 w 99"/>
                    <a:gd name="T13" fmla="*/ 166 h 166"/>
                    <a:gd name="T14" fmla="*/ 99 w 99"/>
                    <a:gd name="T15" fmla="*/ 160 h 166"/>
                    <a:gd name="T16" fmla="*/ 72 w 99"/>
                    <a:gd name="T17" fmla="*/ 128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9" h="166">
                      <a:moveTo>
                        <a:pt x="72" y="128"/>
                      </a:moveTo>
                      <a:cubicBezTo>
                        <a:pt x="60" y="103"/>
                        <a:pt x="70" y="32"/>
                        <a:pt x="70" y="32"/>
                      </a:cubicBezTo>
                      <a:cubicBezTo>
                        <a:pt x="73" y="20"/>
                        <a:pt x="54" y="14"/>
                        <a:pt x="54" y="14"/>
                      </a:cubicBezTo>
                      <a:cubicBezTo>
                        <a:pt x="48" y="10"/>
                        <a:pt x="30" y="11"/>
                        <a:pt x="30" y="11"/>
                      </a:cubicBezTo>
                      <a:cubicBezTo>
                        <a:pt x="24" y="1"/>
                        <a:pt x="8" y="0"/>
                        <a:pt x="8" y="0"/>
                      </a:cubicBezTo>
                      <a:cubicBezTo>
                        <a:pt x="0" y="42"/>
                        <a:pt x="42" y="131"/>
                        <a:pt x="60" y="166"/>
                      </a:cubicBezTo>
                      <a:cubicBezTo>
                        <a:pt x="90" y="166"/>
                        <a:pt x="90" y="166"/>
                        <a:pt x="90" y="166"/>
                      </a:cubicBezTo>
                      <a:cubicBezTo>
                        <a:pt x="99" y="160"/>
                        <a:pt x="99" y="160"/>
                        <a:pt x="99" y="160"/>
                      </a:cubicBezTo>
                      <a:cubicBezTo>
                        <a:pt x="91" y="154"/>
                        <a:pt x="75" y="132"/>
                        <a:pt x="72" y="128"/>
                      </a:cubicBezTo>
                      <a:close/>
                    </a:path>
                  </a:pathLst>
                </a:custGeom>
                <a:solidFill>
                  <a:srgbClr val="FDB68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556" name="Freeform 95"/>
                <p:cNvSpPr>
                  <a:spLocks/>
                </p:cNvSpPr>
                <p:nvPr/>
              </p:nvSpPr>
              <p:spPr bwMode="auto">
                <a:xfrm>
                  <a:off x="12939713" y="4468988"/>
                  <a:ext cx="147638" cy="207963"/>
                </a:xfrm>
                <a:custGeom>
                  <a:avLst/>
                  <a:gdLst>
                    <a:gd name="T0" fmla="*/ 0 w 15"/>
                    <a:gd name="T1" fmla="*/ 0 h 21"/>
                    <a:gd name="T2" fmla="*/ 11 w 15"/>
                    <a:gd name="T3" fmla="*/ 21 h 21"/>
                    <a:gd name="T4" fmla="*/ 0 w 15"/>
                    <a:gd name="T5" fmla="*/ 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5" h="21">
                      <a:moveTo>
                        <a:pt x="0" y="0"/>
                      </a:moveTo>
                      <a:cubicBezTo>
                        <a:pt x="0" y="0"/>
                        <a:pt x="7" y="12"/>
                        <a:pt x="11" y="21"/>
                      </a:cubicBezTo>
                      <a:cubicBezTo>
                        <a:pt x="11" y="21"/>
                        <a:pt x="15" y="8"/>
                        <a:pt x="0" y="0"/>
                      </a:cubicBezTo>
                      <a:close/>
                    </a:path>
                  </a:pathLst>
                </a:custGeom>
                <a:solidFill>
                  <a:srgbClr val="F0996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557" name="Freeform 96"/>
                <p:cNvSpPr>
                  <a:spLocks/>
                </p:cNvSpPr>
                <p:nvPr/>
              </p:nvSpPr>
              <p:spPr bwMode="auto">
                <a:xfrm>
                  <a:off x="12555538" y="4626150"/>
                  <a:ext cx="236538" cy="415925"/>
                </a:xfrm>
                <a:custGeom>
                  <a:avLst/>
                  <a:gdLst>
                    <a:gd name="T0" fmla="*/ 12 w 24"/>
                    <a:gd name="T1" fmla="*/ 0 h 42"/>
                    <a:gd name="T2" fmla="*/ 20 w 24"/>
                    <a:gd name="T3" fmla="*/ 42 h 42"/>
                    <a:gd name="T4" fmla="*/ 12 w 24"/>
                    <a:gd name="T5" fmla="*/ 0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4" h="42">
                      <a:moveTo>
                        <a:pt x="12" y="0"/>
                      </a:moveTo>
                      <a:cubicBezTo>
                        <a:pt x="12" y="0"/>
                        <a:pt x="0" y="37"/>
                        <a:pt x="20" y="42"/>
                      </a:cubicBezTo>
                      <a:cubicBezTo>
                        <a:pt x="20" y="42"/>
                        <a:pt x="24" y="27"/>
                        <a:pt x="12" y="0"/>
                      </a:cubicBezTo>
                      <a:close/>
                    </a:path>
                  </a:pathLst>
                </a:custGeom>
                <a:solidFill>
                  <a:srgbClr val="F0996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558" name="Freeform 98"/>
                <p:cNvSpPr>
                  <a:spLocks/>
                </p:cNvSpPr>
                <p:nvPr/>
              </p:nvSpPr>
              <p:spPr bwMode="auto">
                <a:xfrm>
                  <a:off x="13600113" y="5840588"/>
                  <a:ext cx="276225" cy="266700"/>
                </a:xfrm>
                <a:custGeom>
                  <a:avLst/>
                  <a:gdLst>
                    <a:gd name="T0" fmla="*/ 5 w 28"/>
                    <a:gd name="T1" fmla="*/ 0 h 27"/>
                    <a:gd name="T2" fmla="*/ 0 w 28"/>
                    <a:gd name="T3" fmla="*/ 27 h 27"/>
                    <a:gd name="T4" fmla="*/ 28 w 28"/>
                    <a:gd name="T5" fmla="*/ 27 h 27"/>
                    <a:gd name="T6" fmla="*/ 5 w 28"/>
                    <a:gd name="T7" fmla="*/ 0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8" h="27">
                      <a:moveTo>
                        <a:pt x="5" y="0"/>
                      </a:moveTo>
                      <a:cubicBezTo>
                        <a:pt x="5" y="9"/>
                        <a:pt x="2" y="19"/>
                        <a:pt x="0" y="27"/>
                      </a:cubicBezTo>
                      <a:cubicBezTo>
                        <a:pt x="28" y="27"/>
                        <a:pt x="28" y="27"/>
                        <a:pt x="28" y="27"/>
                      </a:cubicBezTo>
                      <a:lnTo>
                        <a:pt x="5" y="0"/>
                      </a:lnTo>
                      <a:close/>
                    </a:path>
                  </a:pathLst>
                </a:custGeom>
                <a:solidFill>
                  <a:srgbClr val="F0996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</p:grpSp>
          <p:sp>
            <p:nvSpPr>
              <p:cNvPr id="551" name="Freeform 113"/>
              <p:cNvSpPr>
                <a:spLocks/>
              </p:cNvSpPr>
              <p:nvPr/>
            </p:nvSpPr>
            <p:spPr bwMode="auto">
              <a:xfrm>
                <a:off x="1997369" y="4818622"/>
                <a:ext cx="1450344" cy="2039379"/>
              </a:xfrm>
              <a:custGeom>
                <a:avLst/>
                <a:gdLst/>
                <a:ahLst/>
                <a:cxnLst/>
                <a:rect l="l" t="t" r="r" b="b"/>
                <a:pathLst>
                  <a:path w="1450344" h="2039379">
                    <a:moveTo>
                      <a:pt x="1246562" y="561"/>
                    </a:moveTo>
                    <a:cubicBezTo>
                      <a:pt x="1290924" y="-5087"/>
                      <a:pt x="1348798" y="31100"/>
                      <a:pt x="1423302" y="148317"/>
                    </a:cubicBezTo>
                    <a:cubicBezTo>
                      <a:pt x="1423302" y="148317"/>
                      <a:pt x="1502773" y="307448"/>
                      <a:pt x="1389243" y="546144"/>
                    </a:cubicBezTo>
                    <a:cubicBezTo>
                      <a:pt x="1389243" y="546144"/>
                      <a:pt x="1321125" y="864406"/>
                      <a:pt x="1377890" y="1034903"/>
                    </a:cubicBezTo>
                    <a:cubicBezTo>
                      <a:pt x="1377890" y="1034903"/>
                      <a:pt x="1525479" y="1432731"/>
                      <a:pt x="1003240" y="1705527"/>
                    </a:cubicBezTo>
                    <a:cubicBezTo>
                      <a:pt x="1003240" y="1705527"/>
                      <a:pt x="875221" y="1857002"/>
                      <a:pt x="824672" y="2039379"/>
                    </a:cubicBezTo>
                    <a:lnTo>
                      <a:pt x="0" y="2039379"/>
                    </a:lnTo>
                    <a:cubicBezTo>
                      <a:pt x="275036" y="1791563"/>
                      <a:pt x="527463" y="1502471"/>
                      <a:pt x="503706" y="1296333"/>
                    </a:cubicBezTo>
                    <a:cubicBezTo>
                      <a:pt x="503706" y="1296333"/>
                      <a:pt x="526412" y="887139"/>
                      <a:pt x="503706" y="762108"/>
                    </a:cubicBezTo>
                    <a:cubicBezTo>
                      <a:pt x="503706" y="762108"/>
                      <a:pt x="458294" y="318814"/>
                      <a:pt x="935122" y="205149"/>
                    </a:cubicBezTo>
                    <a:cubicBezTo>
                      <a:pt x="935122" y="205149"/>
                      <a:pt x="935122" y="205149"/>
                      <a:pt x="969181" y="864406"/>
                    </a:cubicBezTo>
                    <a:cubicBezTo>
                      <a:pt x="969181" y="864406"/>
                      <a:pt x="1071358" y="671176"/>
                      <a:pt x="1116770" y="227882"/>
                    </a:cubicBezTo>
                    <a:cubicBezTo>
                      <a:pt x="1116770" y="227882"/>
                      <a:pt x="1148967" y="12984"/>
                      <a:pt x="1246562" y="561"/>
                    </a:cubicBezTo>
                    <a:close/>
                  </a:path>
                </a:pathLst>
              </a:custGeom>
              <a:solidFill>
                <a:srgbClr val="FDB6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  <p:sp>
          <p:nvSpPr>
            <p:cNvPr id="544" name="Freeform 114"/>
            <p:cNvSpPr>
              <a:spLocks/>
            </p:cNvSpPr>
            <p:nvPr/>
          </p:nvSpPr>
          <p:spPr bwMode="auto">
            <a:xfrm>
              <a:off x="2773548" y="5330030"/>
              <a:ext cx="193675" cy="512762"/>
            </a:xfrm>
            <a:custGeom>
              <a:avLst/>
              <a:gdLst>
                <a:gd name="T0" fmla="*/ 17 w 17"/>
                <a:gd name="T1" fmla="*/ 31 h 45"/>
                <a:gd name="T2" fmla="*/ 9 w 17"/>
                <a:gd name="T3" fmla="*/ 45 h 45"/>
                <a:gd name="T4" fmla="*/ 15 w 17"/>
                <a:gd name="T5" fmla="*/ 0 h 45"/>
                <a:gd name="T6" fmla="*/ 17 w 17"/>
                <a:gd name="T7" fmla="*/ 31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5">
                  <a:moveTo>
                    <a:pt x="17" y="31"/>
                  </a:moveTo>
                  <a:cubicBezTo>
                    <a:pt x="17" y="31"/>
                    <a:pt x="12" y="44"/>
                    <a:pt x="9" y="45"/>
                  </a:cubicBezTo>
                  <a:cubicBezTo>
                    <a:pt x="9" y="45"/>
                    <a:pt x="0" y="31"/>
                    <a:pt x="15" y="0"/>
                  </a:cubicBezTo>
                  <a:lnTo>
                    <a:pt x="17" y="31"/>
                  </a:lnTo>
                  <a:close/>
                </a:path>
              </a:pathLst>
            </a:custGeom>
            <a:solidFill>
              <a:srgbClr val="F099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45" name="Freeform 115"/>
            <p:cNvSpPr>
              <a:spLocks/>
            </p:cNvSpPr>
            <p:nvPr/>
          </p:nvSpPr>
          <p:spPr bwMode="auto">
            <a:xfrm>
              <a:off x="2641617" y="5796756"/>
              <a:ext cx="863378" cy="1061245"/>
            </a:xfrm>
            <a:custGeom>
              <a:avLst/>
              <a:gdLst/>
              <a:ahLst/>
              <a:cxnLst/>
              <a:rect l="l" t="t" r="r" b="b"/>
              <a:pathLst>
                <a:path w="863378" h="1061245">
                  <a:moveTo>
                    <a:pt x="722654" y="0"/>
                  </a:moveTo>
                  <a:cubicBezTo>
                    <a:pt x="722654" y="0"/>
                    <a:pt x="722654" y="0"/>
                    <a:pt x="858903" y="0"/>
                  </a:cubicBezTo>
                  <a:cubicBezTo>
                    <a:pt x="858903" y="0"/>
                    <a:pt x="938381" y="647860"/>
                    <a:pt x="427448" y="761520"/>
                  </a:cubicBezTo>
                  <a:cubicBezTo>
                    <a:pt x="427448" y="761520"/>
                    <a:pt x="293430" y="867728"/>
                    <a:pt x="219058" y="1061245"/>
                  </a:cubicBezTo>
                  <a:lnTo>
                    <a:pt x="0" y="1061245"/>
                  </a:lnTo>
                  <a:cubicBezTo>
                    <a:pt x="58506" y="903306"/>
                    <a:pt x="115866" y="759608"/>
                    <a:pt x="143596" y="738788"/>
                  </a:cubicBezTo>
                  <a:cubicBezTo>
                    <a:pt x="143596" y="738788"/>
                    <a:pt x="870257" y="488737"/>
                    <a:pt x="722654" y="0"/>
                  </a:cubicBezTo>
                  <a:close/>
                </a:path>
              </a:pathLst>
            </a:custGeom>
            <a:solidFill>
              <a:srgbClr val="F099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46" name="Freeform 116"/>
            <p:cNvSpPr>
              <a:spLocks/>
            </p:cNvSpPr>
            <p:nvPr/>
          </p:nvSpPr>
          <p:spPr bwMode="auto">
            <a:xfrm>
              <a:off x="3602223" y="5796755"/>
              <a:ext cx="204788" cy="295275"/>
            </a:xfrm>
            <a:custGeom>
              <a:avLst/>
              <a:gdLst>
                <a:gd name="T0" fmla="*/ 0 w 18"/>
                <a:gd name="T1" fmla="*/ 14 h 26"/>
                <a:gd name="T2" fmla="*/ 18 w 18"/>
                <a:gd name="T3" fmla="*/ 0 h 26"/>
                <a:gd name="T4" fmla="*/ 4 w 18"/>
                <a:gd name="T5" fmla="*/ 0 h 26"/>
                <a:gd name="T6" fmla="*/ 0 w 18"/>
                <a:gd name="T7" fmla="*/ 14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26">
                  <a:moveTo>
                    <a:pt x="0" y="14"/>
                  </a:moveTo>
                  <a:cubicBezTo>
                    <a:pt x="0" y="14"/>
                    <a:pt x="15" y="26"/>
                    <a:pt x="18" y="0"/>
                  </a:cubicBezTo>
                  <a:cubicBezTo>
                    <a:pt x="4" y="0"/>
                    <a:pt x="4" y="0"/>
                    <a:pt x="4" y="0"/>
                  </a:cubicBezTo>
                  <a:lnTo>
                    <a:pt x="0" y="14"/>
                  </a:lnTo>
                  <a:close/>
                </a:path>
              </a:pathLst>
            </a:custGeom>
            <a:solidFill>
              <a:srgbClr val="F099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47" name="Freeform 117"/>
            <p:cNvSpPr>
              <a:spLocks/>
            </p:cNvSpPr>
            <p:nvPr/>
          </p:nvSpPr>
          <p:spPr bwMode="auto">
            <a:xfrm>
              <a:off x="3306948" y="5796755"/>
              <a:ext cx="420688" cy="352425"/>
            </a:xfrm>
            <a:custGeom>
              <a:avLst/>
              <a:gdLst>
                <a:gd name="T0" fmla="*/ 15 w 37"/>
                <a:gd name="T1" fmla="*/ 0 h 31"/>
                <a:gd name="T2" fmla="*/ 23 w 37"/>
                <a:gd name="T3" fmla="*/ 22 h 31"/>
                <a:gd name="T4" fmla="*/ 35 w 37"/>
                <a:gd name="T5" fmla="*/ 0 h 31"/>
                <a:gd name="T6" fmla="*/ 15 w 37"/>
                <a:gd name="T7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31">
                  <a:moveTo>
                    <a:pt x="15" y="0"/>
                  </a:moveTo>
                  <a:cubicBezTo>
                    <a:pt x="15" y="0"/>
                    <a:pt x="0" y="31"/>
                    <a:pt x="23" y="22"/>
                  </a:cubicBezTo>
                  <a:cubicBezTo>
                    <a:pt x="23" y="22"/>
                    <a:pt x="37" y="10"/>
                    <a:pt x="35" y="0"/>
                  </a:cubicBezTo>
                  <a:lnTo>
                    <a:pt x="15" y="0"/>
                  </a:lnTo>
                  <a:close/>
                </a:path>
              </a:pathLst>
            </a:custGeom>
            <a:solidFill>
              <a:srgbClr val="FDB6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48" name="Freeform 119"/>
            <p:cNvSpPr>
              <a:spLocks/>
            </p:cNvSpPr>
            <p:nvPr/>
          </p:nvSpPr>
          <p:spPr bwMode="auto">
            <a:xfrm>
              <a:off x="3103748" y="4841080"/>
              <a:ext cx="295275" cy="444500"/>
            </a:xfrm>
            <a:custGeom>
              <a:avLst/>
              <a:gdLst>
                <a:gd name="T0" fmla="*/ 18 w 26"/>
                <a:gd name="T1" fmla="*/ 0 h 39"/>
                <a:gd name="T2" fmla="*/ 0 w 26"/>
                <a:gd name="T3" fmla="*/ 24 h 39"/>
                <a:gd name="T4" fmla="*/ 0 w 26"/>
                <a:gd name="T5" fmla="*/ 26 h 39"/>
                <a:gd name="T6" fmla="*/ 18 w 26"/>
                <a:gd name="T7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" h="39">
                  <a:moveTo>
                    <a:pt x="18" y="0"/>
                  </a:moveTo>
                  <a:cubicBezTo>
                    <a:pt x="18" y="0"/>
                    <a:pt x="25" y="36"/>
                    <a:pt x="0" y="24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26" y="39"/>
                    <a:pt x="18" y="0"/>
                  </a:cubicBezTo>
                  <a:close/>
                </a:path>
              </a:pathLst>
            </a:custGeom>
            <a:solidFill>
              <a:srgbClr val="F099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567" name="그룹 566"/>
          <p:cNvGrpSpPr/>
          <p:nvPr/>
        </p:nvGrpSpPr>
        <p:grpSpPr>
          <a:xfrm>
            <a:off x="7545291" y="4797152"/>
            <a:ext cx="1008112" cy="678962"/>
            <a:chOff x="8987008" y="5121211"/>
            <a:chExt cx="1244732" cy="838326"/>
          </a:xfrm>
        </p:grpSpPr>
        <p:pic>
          <p:nvPicPr>
            <p:cNvPr id="568" name="그림 56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17285" y="5121211"/>
              <a:ext cx="614455" cy="838326"/>
            </a:xfrm>
            <a:prstGeom prst="rect">
              <a:avLst/>
            </a:prstGeom>
          </p:spPr>
        </p:pic>
        <p:pic>
          <p:nvPicPr>
            <p:cNvPr id="569" name="그림 56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87008" y="5121211"/>
              <a:ext cx="614457" cy="838326"/>
            </a:xfrm>
            <a:prstGeom prst="rect">
              <a:avLst/>
            </a:prstGeom>
          </p:spPr>
        </p:pic>
      </p:grpSp>
      <p:sp>
        <p:nvSpPr>
          <p:cNvPr id="570" name="타원 569">
            <a:extLst>
              <a:ext uri="{FF2B5EF4-FFF2-40B4-BE49-F238E27FC236}">
                <a16:creationId xmlns:a16="http://schemas.microsoft.com/office/drawing/2014/main" id="{19BB361A-03BF-4897-BCB0-E63B32A4EA39}"/>
              </a:ext>
            </a:extLst>
          </p:cNvPr>
          <p:cNvSpPr/>
          <p:nvPr/>
        </p:nvSpPr>
        <p:spPr>
          <a:xfrm>
            <a:off x="7206621" y="2641088"/>
            <a:ext cx="1946904" cy="194690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작물 맞춤형 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환경제어로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고품질의 생산물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연중 생산</a:t>
            </a:r>
          </a:p>
        </p:txBody>
      </p:sp>
      <p:sp>
        <p:nvSpPr>
          <p:cNvPr id="571" name="타원 570">
            <a:extLst>
              <a:ext uri="{FF2B5EF4-FFF2-40B4-BE49-F238E27FC236}">
                <a16:creationId xmlns:a16="http://schemas.microsoft.com/office/drawing/2014/main" id="{2EB1188D-FE84-4642-9EA1-5BAB3D1C3012}"/>
              </a:ext>
            </a:extLst>
          </p:cNvPr>
          <p:cNvSpPr/>
          <p:nvPr/>
        </p:nvSpPr>
        <p:spPr>
          <a:xfrm>
            <a:off x="5148807" y="2641088"/>
            <a:ext cx="1946904" cy="194690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재배공간 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효율적 배치로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면적대비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높은 생산 효율성</a:t>
            </a:r>
          </a:p>
        </p:txBody>
      </p:sp>
    </p:spTree>
    <p:extLst>
      <p:ext uri="{BB962C8B-B14F-4D97-AF65-F5344CB8AC3E}">
        <p14:creationId xmlns:p14="http://schemas.microsoft.com/office/powerpoint/2010/main" val="1710685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179306" y="397942"/>
            <a:ext cx="3201332" cy="442674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rgbClr val="47606B"/>
                </a:solidFill>
                <a:latin typeface="+mn-ea"/>
              </a:rPr>
              <a:t>시스템</a:t>
            </a:r>
            <a:r>
              <a:rPr lang="en-US" altLang="ko-KR" sz="2000" b="1" dirty="0">
                <a:solidFill>
                  <a:srgbClr val="47606B"/>
                </a:solidFill>
                <a:latin typeface="+mn-ea"/>
              </a:rPr>
              <a:t> </a:t>
            </a:r>
            <a:r>
              <a:rPr lang="ko-KR" altLang="en-US" sz="2000" b="1" dirty="0">
                <a:solidFill>
                  <a:srgbClr val="47606B"/>
                </a:solidFill>
                <a:latin typeface="+mn-ea"/>
              </a:rPr>
              <a:t>비교</a:t>
            </a:r>
          </a:p>
        </p:txBody>
      </p:sp>
      <p:pic>
        <p:nvPicPr>
          <p:cNvPr id="59" name="Picture 2" descr="C:\Users\SHee\Desktop\도시농부\Logo_C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900" y="397446"/>
            <a:ext cx="718197" cy="3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" name="모서리가 둥근 직사각형 77"/>
          <p:cNvSpPr>
            <a:spLocks/>
          </p:cNvSpPr>
          <p:nvPr/>
        </p:nvSpPr>
        <p:spPr>
          <a:xfrm>
            <a:off x="408871" y="1412776"/>
            <a:ext cx="4320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기존 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Smart Farm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38" name="모서리가 둥근 직사각형 137"/>
          <p:cNvSpPr>
            <a:spLocks/>
          </p:cNvSpPr>
          <p:nvPr/>
        </p:nvSpPr>
        <p:spPr>
          <a:xfrm>
            <a:off x="5177130" y="1412776"/>
            <a:ext cx="4320000" cy="437540"/>
          </a:xfrm>
          <a:prstGeom prst="round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>
                <a:solidFill>
                  <a:schemeClr val="tx1"/>
                </a:solidFill>
                <a:latin typeface="+mn-ea"/>
              </a:rPr>
              <a:t>도시농부</a:t>
            </a:r>
            <a:r>
              <a:rPr lang="en-US" altLang="ko-KR" b="1" dirty="0">
                <a:solidFill>
                  <a:schemeClr val="tx1"/>
                </a:solidFill>
                <a:latin typeface="+mn-ea"/>
              </a:rPr>
              <a:t> Smart Farm</a:t>
            </a:r>
            <a:endParaRPr lang="ko-KR" altLang="en-US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9" name="모서리가 둥근 직사각형 138"/>
          <p:cNvSpPr>
            <a:spLocks/>
          </p:cNvSpPr>
          <p:nvPr/>
        </p:nvSpPr>
        <p:spPr>
          <a:xfrm>
            <a:off x="408871" y="2072849"/>
            <a:ext cx="4320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과도한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일관적 원격제어</a:t>
            </a:r>
          </a:p>
        </p:txBody>
      </p:sp>
      <p:sp>
        <p:nvSpPr>
          <p:cNvPr id="140" name="모서리가 둥근 직사각형 139"/>
          <p:cNvSpPr>
            <a:spLocks/>
          </p:cNvSpPr>
          <p:nvPr/>
        </p:nvSpPr>
        <p:spPr>
          <a:xfrm>
            <a:off x="5177130" y="2072849"/>
            <a:ext cx="4320000" cy="437540"/>
          </a:xfrm>
          <a:prstGeom prst="round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운영자 맞춤형</a:t>
            </a:r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원격제어</a:t>
            </a:r>
          </a:p>
        </p:txBody>
      </p:sp>
      <p:sp>
        <p:nvSpPr>
          <p:cNvPr id="141" name="모서리가 둥근 직사각형 140"/>
          <p:cNvSpPr>
            <a:spLocks/>
          </p:cNvSpPr>
          <p:nvPr/>
        </p:nvSpPr>
        <p:spPr>
          <a:xfrm>
            <a:off x="408871" y="2732922"/>
            <a:ext cx="4320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데이터의 축적 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– </a:t>
            </a:r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디지털 센서에 의존</a:t>
            </a:r>
            <a:endParaRPr lang="en-US" altLang="ko-KR" sz="1400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142" name="모서리가 둥근 직사각형 141"/>
          <p:cNvSpPr>
            <a:spLocks/>
          </p:cNvSpPr>
          <p:nvPr/>
        </p:nvSpPr>
        <p:spPr>
          <a:xfrm>
            <a:off x="5177130" y="2732922"/>
            <a:ext cx="4320000" cy="437540"/>
          </a:xfrm>
          <a:prstGeom prst="round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디지털</a:t>
            </a:r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+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아날로그 센서 교차 측정</a:t>
            </a:r>
            <a:endParaRPr lang="en-US" altLang="ko-KR" sz="1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43" name="모서리가 둥근 직사각형 142"/>
          <p:cNvSpPr>
            <a:spLocks/>
          </p:cNvSpPr>
          <p:nvPr/>
        </p:nvSpPr>
        <p:spPr>
          <a:xfrm>
            <a:off x="408871" y="3392995"/>
            <a:ext cx="4320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운영자 주도적 지식과 경험에 의해 운영</a:t>
            </a:r>
          </a:p>
        </p:txBody>
      </p:sp>
      <p:sp>
        <p:nvSpPr>
          <p:cNvPr id="144" name="모서리가 둥근 직사각형 143"/>
          <p:cNvSpPr>
            <a:spLocks/>
          </p:cNvSpPr>
          <p:nvPr/>
        </p:nvSpPr>
        <p:spPr>
          <a:xfrm>
            <a:off x="5177130" y="3392995"/>
            <a:ext cx="4320000" cy="437540"/>
          </a:xfrm>
          <a:prstGeom prst="round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최적 </a:t>
            </a:r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Data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 운영자에게 제공</a:t>
            </a:r>
          </a:p>
        </p:txBody>
      </p:sp>
      <p:sp>
        <p:nvSpPr>
          <p:cNvPr id="145" name="모서리가 둥근 직사각형 144"/>
          <p:cNvSpPr>
            <a:spLocks/>
          </p:cNvSpPr>
          <p:nvPr/>
        </p:nvSpPr>
        <p:spPr>
          <a:xfrm>
            <a:off x="408871" y="4053068"/>
            <a:ext cx="4320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데이터 의존도가 높아 변수에 취약</a:t>
            </a:r>
          </a:p>
        </p:txBody>
      </p:sp>
      <p:sp>
        <p:nvSpPr>
          <p:cNvPr id="146" name="모서리가 둥근 직사각형 145"/>
          <p:cNvSpPr>
            <a:spLocks/>
          </p:cNvSpPr>
          <p:nvPr/>
        </p:nvSpPr>
        <p:spPr>
          <a:xfrm>
            <a:off x="5177130" y="4053068"/>
            <a:ext cx="4320000" cy="437540"/>
          </a:xfrm>
          <a:prstGeom prst="round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변수 발생 시 전문가 자문 활용 대처</a:t>
            </a:r>
          </a:p>
        </p:txBody>
      </p:sp>
      <p:sp>
        <p:nvSpPr>
          <p:cNvPr id="147" name="모서리가 둥근 직사각형 146"/>
          <p:cNvSpPr>
            <a:spLocks/>
          </p:cNvSpPr>
          <p:nvPr/>
        </p:nvSpPr>
        <p:spPr>
          <a:xfrm>
            <a:off x="408871" y="4713141"/>
            <a:ext cx="4320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고성능 장치 구성으로 과도한 비용발생</a:t>
            </a:r>
          </a:p>
        </p:txBody>
      </p:sp>
      <p:sp>
        <p:nvSpPr>
          <p:cNvPr id="148" name="모서리가 둥근 직사각형 147"/>
          <p:cNvSpPr>
            <a:spLocks/>
          </p:cNvSpPr>
          <p:nvPr/>
        </p:nvSpPr>
        <p:spPr>
          <a:xfrm>
            <a:off x="5177130" y="4713141"/>
            <a:ext cx="4320000" cy="437540"/>
          </a:xfrm>
          <a:prstGeom prst="round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생산자 노동력 및 작물 특성 고려한 장치 구성</a:t>
            </a:r>
          </a:p>
        </p:txBody>
      </p:sp>
      <p:sp>
        <p:nvSpPr>
          <p:cNvPr id="149" name="모서리가 둥근 직사각형 148"/>
          <p:cNvSpPr>
            <a:spLocks/>
          </p:cNvSpPr>
          <p:nvPr/>
        </p:nvSpPr>
        <p:spPr>
          <a:xfrm>
            <a:off x="408871" y="5373216"/>
            <a:ext cx="4320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시스템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(5</a:t>
            </a:r>
            <a:r>
              <a:rPr lang="ko-KR" alt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평기준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)</a:t>
            </a:r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도입비용 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5</a:t>
            </a:r>
            <a:r>
              <a:rPr lang="ko-KR" alt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천만원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~8</a:t>
            </a:r>
            <a:r>
              <a:rPr lang="ko-KR" alt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천만원</a:t>
            </a:r>
            <a:endParaRPr lang="ko-KR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150" name="모서리가 둥근 직사각형 149"/>
          <p:cNvSpPr>
            <a:spLocks/>
          </p:cNvSpPr>
          <p:nvPr/>
        </p:nvSpPr>
        <p:spPr>
          <a:xfrm>
            <a:off x="5177130" y="5373216"/>
            <a:ext cx="4320000" cy="437540"/>
          </a:xfrm>
          <a:prstGeom prst="round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시스템</a:t>
            </a:r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(10</a:t>
            </a:r>
            <a:r>
              <a:rPr lang="ko-KR" altLang="en-US" sz="1400" b="1" dirty="0" err="1">
                <a:solidFill>
                  <a:schemeClr val="bg1"/>
                </a:solidFill>
                <a:latin typeface="+mn-ea"/>
              </a:rPr>
              <a:t>평내외</a:t>
            </a:r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)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 도입비용 약</a:t>
            </a:r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4</a:t>
            </a:r>
            <a:r>
              <a:rPr lang="ko-KR" altLang="en-US" sz="1400" b="1" dirty="0" err="1">
                <a:solidFill>
                  <a:schemeClr val="bg1"/>
                </a:solidFill>
                <a:latin typeface="+mn-ea"/>
              </a:rPr>
              <a:t>천만원</a:t>
            </a:r>
            <a:endParaRPr lang="ko-KR" altLang="en-US" sz="1400" b="1" dirty="0">
              <a:solidFill>
                <a:schemeClr val="bg1"/>
              </a:solidFill>
              <a:latin typeface="+mn-ea"/>
            </a:endParaRPr>
          </a:p>
        </p:txBody>
      </p:sp>
      <p:cxnSp>
        <p:nvCxnSpPr>
          <p:cNvPr id="4" name="직선 연결선 3"/>
          <p:cNvCxnSpPr/>
          <p:nvPr/>
        </p:nvCxnSpPr>
        <p:spPr>
          <a:xfrm>
            <a:off x="4953001" y="1285538"/>
            <a:ext cx="0" cy="4680000"/>
          </a:xfrm>
          <a:prstGeom prst="line">
            <a:avLst/>
          </a:prstGeom>
          <a:ln w="63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6286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179306" y="397942"/>
            <a:ext cx="3201332" cy="442674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47606B"/>
                </a:solidFill>
                <a:latin typeface="+mn-ea"/>
              </a:rPr>
              <a:t>Service Flow</a:t>
            </a:r>
            <a:endParaRPr lang="ko-KR" altLang="en-US" sz="2000" b="1" dirty="0">
              <a:solidFill>
                <a:srgbClr val="47606B"/>
              </a:solidFill>
              <a:latin typeface="+mn-ea"/>
            </a:endParaRPr>
          </a:p>
        </p:txBody>
      </p:sp>
      <p:pic>
        <p:nvPicPr>
          <p:cNvPr id="59" name="Picture 2" descr="C:\Users\SHee\Desktop\도시농부\Logo_C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900" y="397446"/>
            <a:ext cx="718197" cy="3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DAAB7770-2911-4E53-A663-8A7394827393}"/>
              </a:ext>
            </a:extLst>
          </p:cNvPr>
          <p:cNvSpPr txBox="1"/>
          <p:nvPr/>
        </p:nvSpPr>
        <p:spPr>
          <a:xfrm>
            <a:off x="836896" y="980728"/>
            <a:ext cx="5591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latin typeface="+mn-ea"/>
              </a:rPr>
              <a:t>고객 상황에 따른 맞춤형 서비스 제공</a:t>
            </a:r>
          </a:p>
        </p:txBody>
      </p:sp>
      <p:grpSp>
        <p:nvGrpSpPr>
          <p:cNvPr id="48" name="그룹 47">
            <a:extLst>
              <a:ext uri="{FF2B5EF4-FFF2-40B4-BE49-F238E27FC236}">
                <a16:creationId xmlns:a16="http://schemas.microsoft.com/office/drawing/2014/main" id="{DF09A0D8-CF67-463C-9CCB-49E173866A6A}"/>
              </a:ext>
            </a:extLst>
          </p:cNvPr>
          <p:cNvGrpSpPr/>
          <p:nvPr/>
        </p:nvGrpSpPr>
        <p:grpSpPr>
          <a:xfrm>
            <a:off x="454891" y="1025822"/>
            <a:ext cx="338139" cy="371475"/>
            <a:chOff x="4891088" y="3994151"/>
            <a:chExt cx="338139" cy="371475"/>
          </a:xfrm>
        </p:grpSpPr>
        <p:sp>
          <p:nvSpPr>
            <p:cNvPr id="49" name="Freeform 40">
              <a:extLst>
                <a:ext uri="{FF2B5EF4-FFF2-40B4-BE49-F238E27FC236}">
                  <a16:creationId xmlns:a16="http://schemas.microsoft.com/office/drawing/2014/main" id="{E62F25F3-4EB5-4BEF-AA93-E9561D20E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2852" y="3994151"/>
              <a:ext cx="80963" cy="160338"/>
            </a:xfrm>
            <a:custGeom>
              <a:avLst/>
              <a:gdLst>
                <a:gd name="T0" fmla="*/ 42 w 85"/>
                <a:gd name="T1" fmla="*/ 0 h 169"/>
                <a:gd name="T2" fmla="*/ 85 w 85"/>
                <a:gd name="T3" fmla="*/ 84 h 169"/>
                <a:gd name="T4" fmla="*/ 42 w 85"/>
                <a:gd name="T5" fmla="*/ 169 h 169"/>
                <a:gd name="T6" fmla="*/ 0 w 85"/>
                <a:gd name="T7" fmla="*/ 84 h 169"/>
                <a:gd name="T8" fmla="*/ 42 w 85"/>
                <a:gd name="T9" fmla="*/ 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169">
                  <a:moveTo>
                    <a:pt x="42" y="0"/>
                  </a:moveTo>
                  <a:cubicBezTo>
                    <a:pt x="68" y="19"/>
                    <a:pt x="85" y="50"/>
                    <a:pt x="85" y="84"/>
                  </a:cubicBezTo>
                  <a:cubicBezTo>
                    <a:pt x="85" y="119"/>
                    <a:pt x="68" y="150"/>
                    <a:pt x="42" y="169"/>
                  </a:cubicBezTo>
                  <a:cubicBezTo>
                    <a:pt x="16" y="150"/>
                    <a:pt x="0" y="119"/>
                    <a:pt x="0" y="84"/>
                  </a:cubicBezTo>
                  <a:cubicBezTo>
                    <a:pt x="0" y="50"/>
                    <a:pt x="16" y="19"/>
                    <a:pt x="42" y="0"/>
                  </a:cubicBezTo>
                  <a:close/>
                </a:path>
              </a:pathLst>
            </a:custGeom>
            <a:solidFill>
              <a:srgbClr val="8DC6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" name="Freeform 41">
              <a:extLst>
                <a:ext uri="{FF2B5EF4-FFF2-40B4-BE49-F238E27FC236}">
                  <a16:creationId xmlns:a16="http://schemas.microsoft.com/office/drawing/2014/main" id="{D7652941-EDD5-4ED7-B9C1-F678E586EE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4264" y="4076701"/>
              <a:ext cx="138113" cy="103188"/>
            </a:xfrm>
            <a:custGeom>
              <a:avLst/>
              <a:gdLst>
                <a:gd name="T0" fmla="*/ 0 w 147"/>
                <a:gd name="T1" fmla="*/ 13 h 110"/>
                <a:gd name="T2" fmla="*/ 95 w 147"/>
                <a:gd name="T3" fmla="*/ 19 h 110"/>
                <a:gd name="T4" fmla="*/ 147 w 147"/>
                <a:gd name="T5" fmla="*/ 98 h 110"/>
                <a:gd name="T6" fmla="*/ 52 w 147"/>
                <a:gd name="T7" fmla="*/ 92 h 110"/>
                <a:gd name="T8" fmla="*/ 0 w 147"/>
                <a:gd name="T9" fmla="*/ 13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7" h="110">
                  <a:moveTo>
                    <a:pt x="0" y="13"/>
                  </a:moveTo>
                  <a:cubicBezTo>
                    <a:pt x="30" y="0"/>
                    <a:pt x="65" y="1"/>
                    <a:pt x="95" y="19"/>
                  </a:cubicBezTo>
                  <a:cubicBezTo>
                    <a:pt x="125" y="36"/>
                    <a:pt x="143" y="66"/>
                    <a:pt x="147" y="98"/>
                  </a:cubicBezTo>
                  <a:cubicBezTo>
                    <a:pt x="117" y="110"/>
                    <a:pt x="82" y="110"/>
                    <a:pt x="52" y="92"/>
                  </a:cubicBezTo>
                  <a:cubicBezTo>
                    <a:pt x="22" y="75"/>
                    <a:pt x="4" y="45"/>
                    <a:pt x="0" y="13"/>
                  </a:cubicBezTo>
                  <a:close/>
                </a:path>
              </a:pathLst>
            </a:custGeom>
            <a:solidFill>
              <a:srgbClr val="8DC6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1" name="Freeform 42">
              <a:extLst>
                <a:ext uri="{FF2B5EF4-FFF2-40B4-BE49-F238E27FC236}">
                  <a16:creationId xmlns:a16="http://schemas.microsoft.com/office/drawing/2014/main" id="{475240AB-A8E9-467D-B96D-452BC855137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1088" y="4189414"/>
              <a:ext cx="139700" cy="104775"/>
            </a:xfrm>
            <a:custGeom>
              <a:avLst/>
              <a:gdLst>
                <a:gd name="T0" fmla="*/ 0 w 147"/>
                <a:gd name="T1" fmla="*/ 97 h 110"/>
                <a:gd name="T2" fmla="*/ 52 w 147"/>
                <a:gd name="T3" fmla="*/ 18 h 110"/>
                <a:gd name="T4" fmla="*/ 147 w 147"/>
                <a:gd name="T5" fmla="*/ 13 h 110"/>
                <a:gd name="T6" fmla="*/ 95 w 147"/>
                <a:gd name="T7" fmla="*/ 92 h 110"/>
                <a:gd name="T8" fmla="*/ 0 w 147"/>
                <a:gd name="T9" fmla="*/ 97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7" h="110">
                  <a:moveTo>
                    <a:pt x="0" y="97"/>
                  </a:moveTo>
                  <a:cubicBezTo>
                    <a:pt x="4" y="65"/>
                    <a:pt x="22" y="36"/>
                    <a:pt x="52" y="18"/>
                  </a:cubicBezTo>
                  <a:cubicBezTo>
                    <a:pt x="82" y="1"/>
                    <a:pt x="117" y="0"/>
                    <a:pt x="147" y="13"/>
                  </a:cubicBezTo>
                  <a:cubicBezTo>
                    <a:pt x="143" y="45"/>
                    <a:pt x="125" y="75"/>
                    <a:pt x="95" y="92"/>
                  </a:cubicBezTo>
                  <a:cubicBezTo>
                    <a:pt x="65" y="109"/>
                    <a:pt x="30" y="110"/>
                    <a:pt x="0" y="97"/>
                  </a:cubicBezTo>
                  <a:close/>
                </a:path>
              </a:pathLst>
            </a:custGeom>
            <a:solidFill>
              <a:srgbClr val="8DC6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2" name="Freeform 43">
              <a:extLst>
                <a:ext uri="{FF2B5EF4-FFF2-40B4-BE49-F238E27FC236}">
                  <a16:creationId xmlns:a16="http://schemas.microsoft.com/office/drawing/2014/main" id="{A314D40B-44E5-4C9C-B57F-E93E177976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9527" y="4194176"/>
              <a:ext cx="138113" cy="103188"/>
            </a:xfrm>
            <a:custGeom>
              <a:avLst/>
              <a:gdLst>
                <a:gd name="T0" fmla="*/ 146 w 146"/>
                <a:gd name="T1" fmla="*/ 97 h 109"/>
                <a:gd name="T2" fmla="*/ 52 w 146"/>
                <a:gd name="T3" fmla="*/ 91 h 109"/>
                <a:gd name="T4" fmla="*/ 0 w 146"/>
                <a:gd name="T5" fmla="*/ 12 h 109"/>
                <a:gd name="T6" fmla="*/ 94 w 146"/>
                <a:gd name="T7" fmla="*/ 18 h 109"/>
                <a:gd name="T8" fmla="*/ 146 w 146"/>
                <a:gd name="T9" fmla="*/ 97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6" h="109">
                  <a:moveTo>
                    <a:pt x="146" y="97"/>
                  </a:moveTo>
                  <a:cubicBezTo>
                    <a:pt x="117" y="109"/>
                    <a:pt x="82" y="109"/>
                    <a:pt x="52" y="91"/>
                  </a:cubicBezTo>
                  <a:cubicBezTo>
                    <a:pt x="22" y="74"/>
                    <a:pt x="3" y="44"/>
                    <a:pt x="0" y="12"/>
                  </a:cubicBezTo>
                  <a:cubicBezTo>
                    <a:pt x="29" y="0"/>
                    <a:pt x="64" y="0"/>
                    <a:pt x="94" y="18"/>
                  </a:cubicBezTo>
                  <a:cubicBezTo>
                    <a:pt x="124" y="35"/>
                    <a:pt x="142" y="65"/>
                    <a:pt x="146" y="97"/>
                  </a:cubicBezTo>
                  <a:close/>
                </a:path>
              </a:pathLst>
            </a:custGeom>
            <a:solidFill>
              <a:srgbClr val="8DC6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3" name="Freeform 44">
              <a:extLst>
                <a:ext uri="{FF2B5EF4-FFF2-40B4-BE49-F238E27FC236}">
                  <a16:creationId xmlns:a16="http://schemas.microsoft.com/office/drawing/2014/main" id="{390C40A9-9865-4FA0-8146-8F2BD828AA29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1114" y="4079877"/>
              <a:ext cx="138113" cy="104775"/>
            </a:xfrm>
            <a:custGeom>
              <a:avLst/>
              <a:gdLst>
                <a:gd name="T0" fmla="*/ 146 w 146"/>
                <a:gd name="T1" fmla="*/ 13 h 110"/>
                <a:gd name="T2" fmla="*/ 94 w 146"/>
                <a:gd name="T3" fmla="*/ 92 h 110"/>
                <a:gd name="T4" fmla="*/ 0 w 146"/>
                <a:gd name="T5" fmla="*/ 97 h 110"/>
                <a:gd name="T6" fmla="*/ 52 w 146"/>
                <a:gd name="T7" fmla="*/ 18 h 110"/>
                <a:gd name="T8" fmla="*/ 146 w 146"/>
                <a:gd name="T9" fmla="*/ 13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6" h="110">
                  <a:moveTo>
                    <a:pt x="146" y="13"/>
                  </a:moveTo>
                  <a:cubicBezTo>
                    <a:pt x="142" y="45"/>
                    <a:pt x="124" y="74"/>
                    <a:pt x="94" y="92"/>
                  </a:cubicBezTo>
                  <a:cubicBezTo>
                    <a:pt x="64" y="109"/>
                    <a:pt x="29" y="110"/>
                    <a:pt x="0" y="97"/>
                  </a:cubicBezTo>
                  <a:cubicBezTo>
                    <a:pt x="3" y="65"/>
                    <a:pt x="22" y="35"/>
                    <a:pt x="52" y="18"/>
                  </a:cubicBezTo>
                  <a:cubicBezTo>
                    <a:pt x="82" y="1"/>
                    <a:pt x="117" y="0"/>
                    <a:pt x="146" y="13"/>
                  </a:cubicBezTo>
                  <a:close/>
                </a:path>
              </a:pathLst>
            </a:custGeom>
            <a:solidFill>
              <a:srgbClr val="8DC6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4" name="Freeform 45">
              <a:extLst>
                <a:ext uri="{FF2B5EF4-FFF2-40B4-BE49-F238E27FC236}">
                  <a16:creationId xmlns:a16="http://schemas.microsoft.com/office/drawing/2014/main" id="{07B2A55D-DBDA-452F-9746-09581541C42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1427" y="4194176"/>
              <a:ext cx="17463" cy="171450"/>
            </a:xfrm>
            <a:custGeom>
              <a:avLst/>
              <a:gdLst>
                <a:gd name="T0" fmla="*/ 11 w 11"/>
                <a:gd name="T1" fmla="*/ 0 h 108"/>
                <a:gd name="T2" fmla="*/ 11 w 11"/>
                <a:gd name="T3" fmla="*/ 96 h 108"/>
                <a:gd name="T4" fmla="*/ 0 w 11"/>
                <a:gd name="T5" fmla="*/ 108 h 108"/>
                <a:gd name="T6" fmla="*/ 0 w 11"/>
                <a:gd name="T7" fmla="*/ 11 h 108"/>
                <a:gd name="T8" fmla="*/ 11 w 11"/>
                <a:gd name="T9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08">
                  <a:moveTo>
                    <a:pt x="11" y="0"/>
                  </a:moveTo>
                  <a:lnTo>
                    <a:pt x="11" y="96"/>
                  </a:lnTo>
                  <a:lnTo>
                    <a:pt x="0" y="108"/>
                  </a:lnTo>
                  <a:lnTo>
                    <a:pt x="0" y="11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8B5E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</p:grpSp>
      <p:grpSp>
        <p:nvGrpSpPr>
          <p:cNvPr id="55" name="그룹 541"/>
          <p:cNvGrpSpPr/>
          <p:nvPr/>
        </p:nvGrpSpPr>
        <p:grpSpPr>
          <a:xfrm>
            <a:off x="3111812" y="2831185"/>
            <a:ext cx="704133" cy="102075"/>
            <a:chOff x="7570616" y="6107133"/>
            <a:chExt cx="458990" cy="68512"/>
          </a:xfrm>
          <a:solidFill>
            <a:srgbClr val="99CC00"/>
          </a:solidFill>
        </p:grpSpPr>
        <p:sp>
          <p:nvSpPr>
            <p:cNvPr id="56" name="이등변 삼각형 55"/>
            <p:cNvSpPr/>
            <p:nvPr/>
          </p:nvSpPr>
          <p:spPr>
            <a:xfrm rot="5400000">
              <a:off x="7565891" y="6111859"/>
              <a:ext cx="68510" cy="590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+mn-ea"/>
              </a:endParaRPr>
            </a:p>
          </p:txBody>
        </p:sp>
        <p:sp>
          <p:nvSpPr>
            <p:cNvPr id="57" name="이등변 삼각형 56"/>
            <p:cNvSpPr/>
            <p:nvPr/>
          </p:nvSpPr>
          <p:spPr>
            <a:xfrm rot="5400000">
              <a:off x="7665874" y="6111858"/>
              <a:ext cx="68510" cy="590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+mn-ea"/>
              </a:endParaRPr>
            </a:p>
          </p:txBody>
        </p:sp>
        <p:sp>
          <p:nvSpPr>
            <p:cNvPr id="58" name="이등변 삼각형 57"/>
            <p:cNvSpPr/>
            <p:nvPr/>
          </p:nvSpPr>
          <p:spPr>
            <a:xfrm rot="5400000">
              <a:off x="7765858" y="6111859"/>
              <a:ext cx="68510" cy="590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+mn-ea"/>
              </a:endParaRPr>
            </a:p>
          </p:txBody>
        </p:sp>
        <p:sp>
          <p:nvSpPr>
            <p:cNvPr id="60" name="이등변 삼각형 59"/>
            <p:cNvSpPr/>
            <p:nvPr/>
          </p:nvSpPr>
          <p:spPr>
            <a:xfrm rot="5400000">
              <a:off x="7865842" y="6111859"/>
              <a:ext cx="68510" cy="590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+mn-ea"/>
              </a:endParaRPr>
            </a:p>
          </p:txBody>
        </p:sp>
        <p:sp>
          <p:nvSpPr>
            <p:cNvPr id="61" name="이등변 삼각형 60"/>
            <p:cNvSpPr/>
            <p:nvPr/>
          </p:nvSpPr>
          <p:spPr>
            <a:xfrm rot="5400000">
              <a:off x="7965821" y="6111860"/>
              <a:ext cx="68510" cy="590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+mn-ea"/>
              </a:endParaRPr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8187D589-9E4B-4044-B4E9-AC6FC7FFB3C3}"/>
              </a:ext>
            </a:extLst>
          </p:cNvPr>
          <p:cNvSpPr txBox="1"/>
          <p:nvPr/>
        </p:nvSpPr>
        <p:spPr>
          <a:xfrm>
            <a:off x="1679613" y="2682168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400"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algn="ctr"/>
            <a:r>
              <a:rPr lang="ko-KR" altLang="en-US" sz="2000" b="1" dirty="0">
                <a:latin typeface="+mn-ea"/>
                <a:ea typeface="+mn-ea"/>
              </a:rPr>
              <a:t>임대구매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187D589-9E4B-4044-B4E9-AC6FC7FFB3C3}"/>
              </a:ext>
            </a:extLst>
          </p:cNvPr>
          <p:cNvSpPr txBox="1"/>
          <p:nvPr/>
        </p:nvSpPr>
        <p:spPr>
          <a:xfrm>
            <a:off x="4037556" y="2682168"/>
            <a:ext cx="6976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400"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algn="ctr"/>
            <a:r>
              <a:rPr lang="ko-KR" altLang="en-US" sz="2000" b="1" dirty="0">
                <a:latin typeface="+mn-ea"/>
                <a:ea typeface="+mn-ea"/>
              </a:rPr>
              <a:t>교육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8187D589-9E4B-4044-B4E9-AC6FC7FFB3C3}"/>
              </a:ext>
            </a:extLst>
          </p:cNvPr>
          <p:cNvSpPr txBox="1"/>
          <p:nvPr/>
        </p:nvSpPr>
        <p:spPr>
          <a:xfrm>
            <a:off x="6139020" y="2682168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400"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algn="ctr"/>
            <a:r>
              <a:rPr lang="ko-KR" altLang="en-US" sz="2000" b="1" dirty="0">
                <a:latin typeface="+mn-ea"/>
                <a:ea typeface="+mn-ea"/>
              </a:rPr>
              <a:t>생산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187D589-9E4B-4044-B4E9-AC6FC7FFB3C3}"/>
              </a:ext>
            </a:extLst>
          </p:cNvPr>
          <p:cNvSpPr txBox="1"/>
          <p:nvPr/>
        </p:nvSpPr>
        <p:spPr>
          <a:xfrm>
            <a:off x="8240482" y="2682168"/>
            <a:ext cx="6976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400"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algn="ctr"/>
            <a:r>
              <a:rPr lang="ko-KR" altLang="en-US" sz="2000" b="1" dirty="0">
                <a:latin typeface="+mn-ea"/>
                <a:ea typeface="+mn-ea"/>
              </a:rPr>
              <a:t>유통</a:t>
            </a:r>
          </a:p>
        </p:txBody>
      </p:sp>
      <p:grpSp>
        <p:nvGrpSpPr>
          <p:cNvPr id="66" name="그룹 541"/>
          <p:cNvGrpSpPr/>
          <p:nvPr/>
        </p:nvGrpSpPr>
        <p:grpSpPr>
          <a:xfrm>
            <a:off x="5085036" y="2831185"/>
            <a:ext cx="704133" cy="102075"/>
            <a:chOff x="7570616" y="6107133"/>
            <a:chExt cx="458990" cy="68512"/>
          </a:xfrm>
          <a:solidFill>
            <a:srgbClr val="99CC00"/>
          </a:solidFill>
        </p:grpSpPr>
        <p:sp>
          <p:nvSpPr>
            <p:cNvPr id="67" name="이등변 삼각형 66"/>
            <p:cNvSpPr/>
            <p:nvPr/>
          </p:nvSpPr>
          <p:spPr>
            <a:xfrm rot="5400000">
              <a:off x="7565891" y="6111859"/>
              <a:ext cx="68510" cy="590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+mn-ea"/>
              </a:endParaRPr>
            </a:p>
          </p:txBody>
        </p:sp>
        <p:sp>
          <p:nvSpPr>
            <p:cNvPr id="68" name="이등변 삼각형 67"/>
            <p:cNvSpPr/>
            <p:nvPr/>
          </p:nvSpPr>
          <p:spPr>
            <a:xfrm rot="5400000">
              <a:off x="7665874" y="6111858"/>
              <a:ext cx="68510" cy="590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+mn-ea"/>
              </a:endParaRPr>
            </a:p>
          </p:txBody>
        </p:sp>
        <p:sp>
          <p:nvSpPr>
            <p:cNvPr id="69" name="이등변 삼각형 68"/>
            <p:cNvSpPr/>
            <p:nvPr/>
          </p:nvSpPr>
          <p:spPr>
            <a:xfrm rot="5400000">
              <a:off x="7765858" y="6111859"/>
              <a:ext cx="68510" cy="590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+mn-ea"/>
              </a:endParaRPr>
            </a:p>
          </p:txBody>
        </p:sp>
        <p:sp>
          <p:nvSpPr>
            <p:cNvPr id="70" name="이등변 삼각형 69"/>
            <p:cNvSpPr/>
            <p:nvPr/>
          </p:nvSpPr>
          <p:spPr>
            <a:xfrm rot="5400000">
              <a:off x="7865842" y="6111859"/>
              <a:ext cx="68510" cy="590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+mn-ea"/>
              </a:endParaRPr>
            </a:p>
          </p:txBody>
        </p:sp>
        <p:sp>
          <p:nvSpPr>
            <p:cNvPr id="71" name="이등변 삼각형 70"/>
            <p:cNvSpPr/>
            <p:nvPr/>
          </p:nvSpPr>
          <p:spPr>
            <a:xfrm rot="5400000">
              <a:off x="7965821" y="6111860"/>
              <a:ext cx="68510" cy="590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+mn-ea"/>
              </a:endParaRPr>
            </a:p>
          </p:txBody>
        </p:sp>
      </p:grpSp>
      <p:grpSp>
        <p:nvGrpSpPr>
          <p:cNvPr id="72" name="그룹 541"/>
          <p:cNvGrpSpPr/>
          <p:nvPr/>
        </p:nvGrpSpPr>
        <p:grpSpPr>
          <a:xfrm>
            <a:off x="7186498" y="2831185"/>
            <a:ext cx="704133" cy="102075"/>
            <a:chOff x="7570616" y="6107133"/>
            <a:chExt cx="458990" cy="68512"/>
          </a:xfrm>
          <a:solidFill>
            <a:srgbClr val="99CC00"/>
          </a:solidFill>
        </p:grpSpPr>
        <p:sp>
          <p:nvSpPr>
            <p:cNvPr id="73" name="이등변 삼각형 72"/>
            <p:cNvSpPr/>
            <p:nvPr/>
          </p:nvSpPr>
          <p:spPr>
            <a:xfrm rot="5400000">
              <a:off x="7565891" y="6111859"/>
              <a:ext cx="68510" cy="590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+mn-ea"/>
              </a:endParaRPr>
            </a:p>
          </p:txBody>
        </p:sp>
        <p:sp>
          <p:nvSpPr>
            <p:cNvPr id="74" name="이등변 삼각형 73"/>
            <p:cNvSpPr/>
            <p:nvPr/>
          </p:nvSpPr>
          <p:spPr>
            <a:xfrm rot="5400000">
              <a:off x="7665874" y="6111858"/>
              <a:ext cx="68510" cy="590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+mn-ea"/>
              </a:endParaRPr>
            </a:p>
          </p:txBody>
        </p:sp>
        <p:sp>
          <p:nvSpPr>
            <p:cNvPr id="75" name="이등변 삼각형 74"/>
            <p:cNvSpPr/>
            <p:nvPr/>
          </p:nvSpPr>
          <p:spPr>
            <a:xfrm rot="5400000">
              <a:off x="7765858" y="6111859"/>
              <a:ext cx="68510" cy="590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+mn-ea"/>
              </a:endParaRPr>
            </a:p>
          </p:txBody>
        </p:sp>
        <p:sp>
          <p:nvSpPr>
            <p:cNvPr id="76" name="이등변 삼각형 75"/>
            <p:cNvSpPr/>
            <p:nvPr/>
          </p:nvSpPr>
          <p:spPr>
            <a:xfrm rot="5400000">
              <a:off x="7865842" y="6111859"/>
              <a:ext cx="68510" cy="590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+mn-ea"/>
              </a:endParaRPr>
            </a:p>
          </p:txBody>
        </p:sp>
        <p:sp>
          <p:nvSpPr>
            <p:cNvPr id="77" name="이등변 삼각형 76"/>
            <p:cNvSpPr/>
            <p:nvPr/>
          </p:nvSpPr>
          <p:spPr>
            <a:xfrm rot="5400000">
              <a:off x="7965821" y="6111860"/>
              <a:ext cx="68510" cy="590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+mn-ea"/>
              </a:endParaRPr>
            </a:p>
          </p:txBody>
        </p:sp>
      </p:grpSp>
      <p:sp>
        <p:nvSpPr>
          <p:cNvPr id="78" name="모서리가 둥근 직사각형 77"/>
          <p:cNvSpPr>
            <a:spLocks/>
          </p:cNvSpPr>
          <p:nvPr/>
        </p:nvSpPr>
        <p:spPr>
          <a:xfrm>
            <a:off x="1312907" y="3424596"/>
            <a:ext cx="1944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부지 선정</a:t>
            </a:r>
          </a:p>
        </p:txBody>
      </p:sp>
      <p:sp>
        <p:nvSpPr>
          <p:cNvPr id="79" name="모서리가 둥근 직사각형 78"/>
          <p:cNvSpPr>
            <a:spLocks/>
          </p:cNvSpPr>
          <p:nvPr/>
        </p:nvSpPr>
        <p:spPr>
          <a:xfrm>
            <a:off x="1312907" y="3912627"/>
            <a:ext cx="1944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작물 선택</a:t>
            </a:r>
          </a:p>
        </p:txBody>
      </p:sp>
      <p:sp>
        <p:nvSpPr>
          <p:cNvPr id="80" name="모서리가 둥근 직사각형 79"/>
          <p:cNvSpPr>
            <a:spLocks/>
          </p:cNvSpPr>
          <p:nvPr/>
        </p:nvSpPr>
        <p:spPr>
          <a:xfrm>
            <a:off x="1312907" y="4400659"/>
            <a:ext cx="1944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계약조건 의사결정</a:t>
            </a:r>
          </a:p>
        </p:txBody>
      </p:sp>
      <p:sp>
        <p:nvSpPr>
          <p:cNvPr id="81" name="모서리가 둥근 직사각형 80"/>
          <p:cNvSpPr>
            <a:spLocks/>
          </p:cNvSpPr>
          <p:nvPr/>
        </p:nvSpPr>
        <p:spPr>
          <a:xfrm>
            <a:off x="1312907" y="4967703"/>
            <a:ext cx="1944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부지 적합성여부 컨설팅</a:t>
            </a:r>
          </a:p>
        </p:txBody>
      </p:sp>
      <p:sp>
        <p:nvSpPr>
          <p:cNvPr id="82" name="모서리가 둥근 직사각형 81"/>
          <p:cNvSpPr>
            <a:spLocks/>
          </p:cNvSpPr>
          <p:nvPr/>
        </p:nvSpPr>
        <p:spPr>
          <a:xfrm>
            <a:off x="1312907" y="5440238"/>
            <a:ext cx="1944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계약조건 확인</a:t>
            </a:r>
          </a:p>
        </p:txBody>
      </p:sp>
      <p:sp>
        <p:nvSpPr>
          <p:cNvPr id="83" name="모서리가 둥근 직사각형 82"/>
          <p:cNvSpPr>
            <a:spLocks/>
          </p:cNvSpPr>
          <p:nvPr/>
        </p:nvSpPr>
        <p:spPr>
          <a:xfrm>
            <a:off x="3414370" y="3424596"/>
            <a:ext cx="1944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작물 생장 교육</a:t>
            </a:r>
          </a:p>
        </p:txBody>
      </p:sp>
      <p:sp>
        <p:nvSpPr>
          <p:cNvPr id="84" name="모서리가 둥근 직사각형 83"/>
          <p:cNvSpPr>
            <a:spLocks/>
          </p:cNvSpPr>
          <p:nvPr/>
        </p:nvSpPr>
        <p:spPr>
          <a:xfrm>
            <a:off x="3414370" y="3912627"/>
            <a:ext cx="1944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시스템 사용방법 이해</a:t>
            </a:r>
          </a:p>
        </p:txBody>
      </p:sp>
      <p:sp>
        <p:nvSpPr>
          <p:cNvPr id="85" name="모서리가 둥근 직사각형 84"/>
          <p:cNvSpPr>
            <a:spLocks/>
          </p:cNvSpPr>
          <p:nvPr/>
        </p:nvSpPr>
        <p:spPr>
          <a:xfrm>
            <a:off x="3414370" y="4400659"/>
            <a:ext cx="1944000" cy="4375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86" name="모서리가 둥근 직사각형 85"/>
          <p:cNvSpPr>
            <a:spLocks/>
          </p:cNvSpPr>
          <p:nvPr/>
        </p:nvSpPr>
        <p:spPr>
          <a:xfrm>
            <a:off x="3414370" y="4967703"/>
            <a:ext cx="1944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작물 생장 시스템 적용 </a:t>
            </a:r>
          </a:p>
        </p:txBody>
      </p:sp>
      <p:sp>
        <p:nvSpPr>
          <p:cNvPr id="87" name="모서리가 둥근 직사각형 86"/>
          <p:cNvSpPr>
            <a:spLocks/>
          </p:cNvSpPr>
          <p:nvPr/>
        </p:nvSpPr>
        <p:spPr>
          <a:xfrm>
            <a:off x="3414370" y="5440238"/>
            <a:ext cx="1944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교육 진행</a:t>
            </a:r>
          </a:p>
        </p:txBody>
      </p:sp>
      <p:sp>
        <p:nvSpPr>
          <p:cNvPr id="88" name="모서리가 둥근 직사각형 87"/>
          <p:cNvSpPr>
            <a:spLocks/>
          </p:cNvSpPr>
          <p:nvPr/>
        </p:nvSpPr>
        <p:spPr>
          <a:xfrm>
            <a:off x="5515833" y="3424596"/>
            <a:ext cx="1944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매뉴얼에 맞게 작물생장</a:t>
            </a:r>
          </a:p>
        </p:txBody>
      </p:sp>
      <p:sp>
        <p:nvSpPr>
          <p:cNvPr id="89" name="모서리가 둥근 직사각형 88"/>
          <p:cNvSpPr>
            <a:spLocks/>
          </p:cNvSpPr>
          <p:nvPr/>
        </p:nvSpPr>
        <p:spPr>
          <a:xfrm>
            <a:off x="5515833" y="3912627"/>
            <a:ext cx="1944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생장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Data 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모니터링</a:t>
            </a:r>
          </a:p>
        </p:txBody>
      </p:sp>
      <p:sp>
        <p:nvSpPr>
          <p:cNvPr id="90" name="모서리가 둥근 직사각형 89"/>
          <p:cNvSpPr>
            <a:spLocks/>
          </p:cNvSpPr>
          <p:nvPr/>
        </p:nvSpPr>
        <p:spPr>
          <a:xfrm>
            <a:off x="5515833" y="4400659"/>
            <a:ext cx="1944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문제발생 시 문의</a:t>
            </a:r>
          </a:p>
        </p:txBody>
      </p:sp>
      <p:sp>
        <p:nvSpPr>
          <p:cNvPr id="91" name="모서리가 둥근 직사각형 90"/>
          <p:cNvSpPr>
            <a:spLocks/>
          </p:cNvSpPr>
          <p:nvPr/>
        </p:nvSpPr>
        <p:spPr>
          <a:xfrm>
            <a:off x="5515833" y="4967703"/>
            <a:ext cx="1944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작물생장 오류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Data 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해결</a:t>
            </a:r>
          </a:p>
        </p:txBody>
      </p:sp>
      <p:sp>
        <p:nvSpPr>
          <p:cNvPr id="92" name="모서리가 둥근 직사각형 91"/>
          <p:cNvSpPr>
            <a:spLocks/>
          </p:cNvSpPr>
          <p:nvPr/>
        </p:nvSpPr>
        <p:spPr>
          <a:xfrm>
            <a:off x="5515833" y="5440238"/>
            <a:ext cx="1944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문제발생 시 컨설팅</a:t>
            </a:r>
          </a:p>
        </p:txBody>
      </p:sp>
      <p:sp>
        <p:nvSpPr>
          <p:cNvPr id="93" name="모서리가 둥근 직사각형 92"/>
          <p:cNvSpPr>
            <a:spLocks/>
          </p:cNvSpPr>
          <p:nvPr/>
        </p:nvSpPr>
        <p:spPr>
          <a:xfrm>
            <a:off x="7617296" y="3424596"/>
            <a:ext cx="1944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직영 판매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(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온라인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, 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공판장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)</a:t>
            </a:r>
          </a:p>
        </p:txBody>
      </p:sp>
      <p:sp>
        <p:nvSpPr>
          <p:cNvPr id="94" name="모서리가 둥근 직사각형 93"/>
          <p:cNvSpPr>
            <a:spLocks/>
          </p:cNvSpPr>
          <p:nvPr/>
        </p:nvSpPr>
        <p:spPr>
          <a:xfrm>
            <a:off x="7617296" y="3912627"/>
            <a:ext cx="1944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위탁 판매</a:t>
            </a:r>
          </a:p>
        </p:txBody>
      </p:sp>
      <p:sp>
        <p:nvSpPr>
          <p:cNvPr id="95" name="모서리가 둥근 직사각형 94"/>
          <p:cNvSpPr>
            <a:spLocks/>
          </p:cNvSpPr>
          <p:nvPr/>
        </p:nvSpPr>
        <p:spPr>
          <a:xfrm>
            <a:off x="7617296" y="4400659"/>
            <a:ext cx="1944000" cy="4375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96" name="모서리가 둥근 직사각형 95"/>
          <p:cNvSpPr>
            <a:spLocks/>
          </p:cNvSpPr>
          <p:nvPr/>
        </p:nvSpPr>
        <p:spPr>
          <a:xfrm>
            <a:off x="7617296" y="4967703"/>
            <a:ext cx="1944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대형 </a:t>
            </a:r>
            <a:r>
              <a:rPr lang="ko-KR" alt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유통사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연계 판매</a:t>
            </a:r>
          </a:p>
        </p:txBody>
      </p:sp>
      <p:sp>
        <p:nvSpPr>
          <p:cNvPr id="97" name="모서리가 둥근 직사각형 96"/>
          <p:cNvSpPr>
            <a:spLocks/>
          </p:cNvSpPr>
          <p:nvPr/>
        </p:nvSpPr>
        <p:spPr>
          <a:xfrm>
            <a:off x="7617296" y="5440238"/>
            <a:ext cx="1944000" cy="43754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spc="-6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온라인 판매대행</a:t>
            </a:r>
            <a:r>
              <a:rPr lang="en-US" altLang="ko-KR" sz="1200" spc="-6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, </a:t>
            </a:r>
          </a:p>
          <a:p>
            <a:pPr algn="ctr"/>
            <a:r>
              <a:rPr lang="ko-KR" altLang="en-US" sz="1200" spc="-6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식품가공회사 연계</a:t>
            </a:r>
          </a:p>
        </p:txBody>
      </p:sp>
      <p:sp>
        <p:nvSpPr>
          <p:cNvPr id="98" name="직사각형 97"/>
          <p:cNvSpPr/>
          <p:nvPr/>
        </p:nvSpPr>
        <p:spPr>
          <a:xfrm>
            <a:off x="527093" y="3424596"/>
            <a:ext cx="720000" cy="1413603"/>
          </a:xfrm>
          <a:prstGeom prst="rect">
            <a:avLst/>
          </a:prstGeom>
          <a:solidFill>
            <a:srgbClr val="F165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n-ea"/>
            </a:endParaRPr>
          </a:p>
        </p:txBody>
      </p:sp>
      <p:sp>
        <p:nvSpPr>
          <p:cNvPr id="99" name="직사각형 98"/>
          <p:cNvSpPr/>
          <p:nvPr/>
        </p:nvSpPr>
        <p:spPr>
          <a:xfrm>
            <a:off x="527093" y="4973245"/>
            <a:ext cx="720000" cy="910075"/>
          </a:xfrm>
          <a:prstGeom prst="rect">
            <a:avLst/>
          </a:prstGeom>
          <a:solidFill>
            <a:srgbClr val="5BA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n-ea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8187D589-9E4B-4044-B4E9-AC6FC7FFB3C3}"/>
              </a:ext>
            </a:extLst>
          </p:cNvPr>
          <p:cNvSpPr txBox="1"/>
          <p:nvPr/>
        </p:nvSpPr>
        <p:spPr>
          <a:xfrm>
            <a:off x="589576" y="3938969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400"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+mn-ea"/>
                <a:ea typeface="+mn-ea"/>
              </a:rPr>
              <a:t>고객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8187D589-9E4B-4044-B4E9-AC6FC7FFB3C3}"/>
              </a:ext>
            </a:extLst>
          </p:cNvPr>
          <p:cNvSpPr txBox="1"/>
          <p:nvPr/>
        </p:nvSpPr>
        <p:spPr>
          <a:xfrm>
            <a:off x="589576" y="5110540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400"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+mn-ea"/>
                <a:ea typeface="+mn-ea"/>
              </a:rPr>
              <a:t>도시</a:t>
            </a:r>
            <a:endParaRPr lang="en-US" altLang="ko-KR" sz="1600" b="1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+mn-ea"/>
                <a:ea typeface="+mn-ea"/>
              </a:rPr>
              <a:t>농부</a:t>
            </a:r>
          </a:p>
        </p:txBody>
      </p:sp>
      <p:grpSp>
        <p:nvGrpSpPr>
          <p:cNvPr id="102" name="그룹 101"/>
          <p:cNvGrpSpPr/>
          <p:nvPr/>
        </p:nvGrpSpPr>
        <p:grpSpPr>
          <a:xfrm>
            <a:off x="1944657" y="1881918"/>
            <a:ext cx="680500" cy="471880"/>
            <a:chOff x="13209588" y="2506663"/>
            <a:chExt cx="434975" cy="301626"/>
          </a:xfrm>
          <a:solidFill>
            <a:srgbClr val="99CC00"/>
          </a:solidFill>
        </p:grpSpPr>
        <p:sp>
          <p:nvSpPr>
            <p:cNvPr id="103" name="Freeform 207"/>
            <p:cNvSpPr>
              <a:spLocks noEditPoints="1"/>
            </p:cNvSpPr>
            <p:nvPr/>
          </p:nvSpPr>
          <p:spPr bwMode="auto">
            <a:xfrm>
              <a:off x="13447713" y="2605088"/>
              <a:ext cx="57150" cy="203200"/>
            </a:xfrm>
            <a:custGeom>
              <a:avLst/>
              <a:gdLst>
                <a:gd name="T0" fmla="*/ 0 w 10"/>
                <a:gd name="T1" fmla="*/ 0 h 35"/>
                <a:gd name="T2" fmla="*/ 0 w 10"/>
                <a:gd name="T3" fmla="*/ 35 h 35"/>
                <a:gd name="T4" fmla="*/ 10 w 10"/>
                <a:gd name="T5" fmla="*/ 35 h 35"/>
                <a:gd name="T6" fmla="*/ 10 w 10"/>
                <a:gd name="T7" fmla="*/ 0 h 35"/>
                <a:gd name="T8" fmla="*/ 0 w 10"/>
                <a:gd name="T9" fmla="*/ 0 h 35"/>
                <a:gd name="T10" fmla="*/ 8 w 10"/>
                <a:gd name="T11" fmla="*/ 22 h 35"/>
                <a:gd name="T12" fmla="*/ 4 w 10"/>
                <a:gd name="T13" fmla="*/ 26 h 35"/>
                <a:gd name="T14" fmla="*/ 4 w 10"/>
                <a:gd name="T15" fmla="*/ 26 h 35"/>
                <a:gd name="T16" fmla="*/ 3 w 10"/>
                <a:gd name="T17" fmla="*/ 26 h 35"/>
                <a:gd name="T18" fmla="*/ 3 w 10"/>
                <a:gd name="T19" fmla="*/ 24 h 35"/>
                <a:gd name="T20" fmla="*/ 7 w 10"/>
                <a:gd name="T21" fmla="*/ 21 h 35"/>
                <a:gd name="T22" fmla="*/ 8 w 10"/>
                <a:gd name="T23" fmla="*/ 21 h 35"/>
                <a:gd name="T24" fmla="*/ 8 w 10"/>
                <a:gd name="T25" fmla="*/ 2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35">
                  <a:moveTo>
                    <a:pt x="0" y="0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10" y="35"/>
                    <a:pt x="10" y="35"/>
                    <a:pt x="10" y="35"/>
                  </a:cubicBezTo>
                  <a:cubicBezTo>
                    <a:pt x="10" y="0"/>
                    <a:pt x="10" y="0"/>
                    <a:pt x="10" y="0"/>
                  </a:cubicBezTo>
                  <a:lnTo>
                    <a:pt x="0" y="0"/>
                  </a:lnTo>
                  <a:close/>
                  <a:moveTo>
                    <a:pt x="8" y="22"/>
                  </a:moveTo>
                  <a:cubicBezTo>
                    <a:pt x="4" y="26"/>
                    <a:pt x="4" y="26"/>
                    <a:pt x="4" y="26"/>
                  </a:cubicBezTo>
                  <a:cubicBezTo>
                    <a:pt x="4" y="26"/>
                    <a:pt x="4" y="26"/>
                    <a:pt x="4" y="26"/>
                  </a:cubicBezTo>
                  <a:cubicBezTo>
                    <a:pt x="3" y="26"/>
                    <a:pt x="3" y="26"/>
                    <a:pt x="3" y="26"/>
                  </a:cubicBezTo>
                  <a:cubicBezTo>
                    <a:pt x="2" y="26"/>
                    <a:pt x="2" y="25"/>
                    <a:pt x="3" y="24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7" y="20"/>
                    <a:pt x="8" y="20"/>
                    <a:pt x="8" y="21"/>
                  </a:cubicBezTo>
                  <a:cubicBezTo>
                    <a:pt x="8" y="21"/>
                    <a:pt x="8" y="22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04" name="Freeform 208"/>
            <p:cNvSpPr>
              <a:spLocks noEditPoints="1"/>
            </p:cNvSpPr>
            <p:nvPr/>
          </p:nvSpPr>
          <p:spPr bwMode="auto">
            <a:xfrm>
              <a:off x="13517563" y="2605088"/>
              <a:ext cx="57150" cy="203200"/>
            </a:xfrm>
            <a:custGeom>
              <a:avLst/>
              <a:gdLst>
                <a:gd name="T0" fmla="*/ 0 w 10"/>
                <a:gd name="T1" fmla="*/ 0 h 35"/>
                <a:gd name="T2" fmla="*/ 0 w 10"/>
                <a:gd name="T3" fmla="*/ 35 h 35"/>
                <a:gd name="T4" fmla="*/ 10 w 10"/>
                <a:gd name="T5" fmla="*/ 35 h 35"/>
                <a:gd name="T6" fmla="*/ 10 w 10"/>
                <a:gd name="T7" fmla="*/ 0 h 35"/>
                <a:gd name="T8" fmla="*/ 0 w 10"/>
                <a:gd name="T9" fmla="*/ 0 h 35"/>
                <a:gd name="T10" fmla="*/ 8 w 10"/>
                <a:gd name="T11" fmla="*/ 9 h 35"/>
                <a:gd name="T12" fmla="*/ 5 w 10"/>
                <a:gd name="T13" fmla="*/ 13 h 35"/>
                <a:gd name="T14" fmla="*/ 4 w 10"/>
                <a:gd name="T15" fmla="*/ 13 h 35"/>
                <a:gd name="T16" fmla="*/ 3 w 10"/>
                <a:gd name="T17" fmla="*/ 13 h 35"/>
                <a:gd name="T18" fmla="*/ 3 w 10"/>
                <a:gd name="T19" fmla="*/ 11 h 35"/>
                <a:gd name="T20" fmla="*/ 7 w 10"/>
                <a:gd name="T21" fmla="*/ 7 h 35"/>
                <a:gd name="T22" fmla="*/ 8 w 10"/>
                <a:gd name="T23" fmla="*/ 7 h 35"/>
                <a:gd name="T24" fmla="*/ 8 w 10"/>
                <a:gd name="T25" fmla="*/ 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35">
                  <a:moveTo>
                    <a:pt x="0" y="0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10" y="35"/>
                    <a:pt x="10" y="35"/>
                    <a:pt x="10" y="35"/>
                  </a:cubicBezTo>
                  <a:cubicBezTo>
                    <a:pt x="10" y="0"/>
                    <a:pt x="10" y="0"/>
                    <a:pt x="10" y="0"/>
                  </a:cubicBezTo>
                  <a:lnTo>
                    <a:pt x="0" y="0"/>
                  </a:lnTo>
                  <a:close/>
                  <a:moveTo>
                    <a:pt x="8" y="9"/>
                  </a:moveTo>
                  <a:cubicBezTo>
                    <a:pt x="5" y="13"/>
                    <a:pt x="5" y="13"/>
                    <a:pt x="5" y="13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4" y="13"/>
                    <a:pt x="3" y="13"/>
                    <a:pt x="3" y="13"/>
                  </a:cubicBezTo>
                  <a:cubicBezTo>
                    <a:pt x="3" y="12"/>
                    <a:pt x="3" y="12"/>
                    <a:pt x="3" y="11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8" y="7"/>
                    <a:pt x="8" y="7"/>
                  </a:cubicBezTo>
                  <a:cubicBezTo>
                    <a:pt x="9" y="8"/>
                    <a:pt x="9" y="8"/>
                    <a:pt x="8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05" name="Freeform 209"/>
            <p:cNvSpPr>
              <a:spLocks noEditPoints="1"/>
            </p:cNvSpPr>
            <p:nvPr/>
          </p:nvSpPr>
          <p:spPr bwMode="auto">
            <a:xfrm>
              <a:off x="13587413" y="2605088"/>
              <a:ext cx="57150" cy="203200"/>
            </a:xfrm>
            <a:custGeom>
              <a:avLst/>
              <a:gdLst>
                <a:gd name="T0" fmla="*/ 0 w 10"/>
                <a:gd name="T1" fmla="*/ 0 h 35"/>
                <a:gd name="T2" fmla="*/ 0 w 10"/>
                <a:gd name="T3" fmla="*/ 35 h 35"/>
                <a:gd name="T4" fmla="*/ 10 w 10"/>
                <a:gd name="T5" fmla="*/ 35 h 35"/>
                <a:gd name="T6" fmla="*/ 10 w 10"/>
                <a:gd name="T7" fmla="*/ 0 h 35"/>
                <a:gd name="T8" fmla="*/ 0 w 10"/>
                <a:gd name="T9" fmla="*/ 0 h 35"/>
                <a:gd name="T10" fmla="*/ 8 w 10"/>
                <a:gd name="T11" fmla="*/ 21 h 35"/>
                <a:gd name="T12" fmla="*/ 4 w 10"/>
                <a:gd name="T13" fmla="*/ 25 h 35"/>
                <a:gd name="T14" fmla="*/ 3 w 10"/>
                <a:gd name="T15" fmla="*/ 25 h 35"/>
                <a:gd name="T16" fmla="*/ 2 w 10"/>
                <a:gd name="T17" fmla="*/ 25 h 35"/>
                <a:gd name="T18" fmla="*/ 2 w 10"/>
                <a:gd name="T19" fmla="*/ 23 h 35"/>
                <a:gd name="T20" fmla="*/ 6 w 10"/>
                <a:gd name="T21" fmla="*/ 20 h 35"/>
                <a:gd name="T22" fmla="*/ 8 w 10"/>
                <a:gd name="T23" fmla="*/ 20 h 35"/>
                <a:gd name="T24" fmla="*/ 8 w 10"/>
                <a:gd name="T25" fmla="*/ 2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35">
                  <a:moveTo>
                    <a:pt x="0" y="0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10" y="35"/>
                    <a:pt x="10" y="35"/>
                    <a:pt x="10" y="35"/>
                  </a:cubicBezTo>
                  <a:cubicBezTo>
                    <a:pt x="10" y="0"/>
                    <a:pt x="10" y="0"/>
                    <a:pt x="10" y="0"/>
                  </a:cubicBezTo>
                  <a:lnTo>
                    <a:pt x="0" y="0"/>
                  </a:lnTo>
                  <a:close/>
                  <a:moveTo>
                    <a:pt x="8" y="21"/>
                  </a:moveTo>
                  <a:cubicBezTo>
                    <a:pt x="4" y="25"/>
                    <a:pt x="4" y="25"/>
                    <a:pt x="4" y="25"/>
                  </a:cubicBezTo>
                  <a:cubicBezTo>
                    <a:pt x="4" y="25"/>
                    <a:pt x="3" y="25"/>
                    <a:pt x="3" y="25"/>
                  </a:cubicBezTo>
                  <a:cubicBezTo>
                    <a:pt x="3" y="25"/>
                    <a:pt x="3" y="25"/>
                    <a:pt x="2" y="25"/>
                  </a:cubicBezTo>
                  <a:cubicBezTo>
                    <a:pt x="2" y="25"/>
                    <a:pt x="2" y="24"/>
                    <a:pt x="2" y="23"/>
                  </a:cubicBezTo>
                  <a:cubicBezTo>
                    <a:pt x="6" y="20"/>
                    <a:pt x="6" y="20"/>
                    <a:pt x="6" y="20"/>
                  </a:cubicBezTo>
                  <a:cubicBezTo>
                    <a:pt x="7" y="19"/>
                    <a:pt x="7" y="19"/>
                    <a:pt x="8" y="20"/>
                  </a:cubicBezTo>
                  <a:cubicBezTo>
                    <a:pt x="8" y="20"/>
                    <a:pt x="8" y="21"/>
                    <a:pt x="8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06" name="Freeform 210"/>
            <p:cNvSpPr>
              <a:spLocks noEditPoints="1"/>
            </p:cNvSpPr>
            <p:nvPr/>
          </p:nvSpPr>
          <p:spPr bwMode="auto">
            <a:xfrm>
              <a:off x="13227050" y="2506663"/>
              <a:ext cx="196850" cy="87313"/>
            </a:xfrm>
            <a:custGeom>
              <a:avLst/>
              <a:gdLst>
                <a:gd name="T0" fmla="*/ 17 w 34"/>
                <a:gd name="T1" fmla="*/ 0 h 15"/>
                <a:gd name="T2" fmla="*/ 0 w 34"/>
                <a:gd name="T3" fmla="*/ 15 h 15"/>
                <a:gd name="T4" fmla="*/ 34 w 34"/>
                <a:gd name="T5" fmla="*/ 15 h 15"/>
                <a:gd name="T6" fmla="*/ 17 w 34"/>
                <a:gd name="T7" fmla="*/ 0 h 15"/>
                <a:gd name="T8" fmla="*/ 16 w 34"/>
                <a:gd name="T9" fmla="*/ 9 h 15"/>
                <a:gd name="T10" fmla="*/ 13 w 34"/>
                <a:gd name="T11" fmla="*/ 13 h 15"/>
                <a:gd name="T12" fmla="*/ 12 w 34"/>
                <a:gd name="T13" fmla="*/ 13 h 15"/>
                <a:gd name="T14" fmla="*/ 11 w 34"/>
                <a:gd name="T15" fmla="*/ 13 h 15"/>
                <a:gd name="T16" fmla="*/ 11 w 34"/>
                <a:gd name="T17" fmla="*/ 11 h 15"/>
                <a:gd name="T18" fmla="*/ 15 w 34"/>
                <a:gd name="T19" fmla="*/ 8 h 15"/>
                <a:gd name="T20" fmla="*/ 16 w 34"/>
                <a:gd name="T21" fmla="*/ 8 h 15"/>
                <a:gd name="T22" fmla="*/ 16 w 34"/>
                <a:gd name="T23" fmla="*/ 9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4" h="15">
                  <a:moveTo>
                    <a:pt x="17" y="0"/>
                  </a:moveTo>
                  <a:cubicBezTo>
                    <a:pt x="0" y="15"/>
                    <a:pt x="0" y="15"/>
                    <a:pt x="0" y="15"/>
                  </a:cubicBezTo>
                  <a:cubicBezTo>
                    <a:pt x="34" y="15"/>
                    <a:pt x="34" y="15"/>
                    <a:pt x="34" y="15"/>
                  </a:cubicBezTo>
                  <a:lnTo>
                    <a:pt x="17" y="0"/>
                  </a:lnTo>
                  <a:close/>
                  <a:moveTo>
                    <a:pt x="16" y="9"/>
                  </a:moveTo>
                  <a:cubicBezTo>
                    <a:pt x="13" y="13"/>
                    <a:pt x="13" y="13"/>
                    <a:pt x="13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11" y="13"/>
                    <a:pt x="11" y="12"/>
                    <a:pt x="11" y="11"/>
                  </a:cubicBezTo>
                  <a:cubicBezTo>
                    <a:pt x="15" y="8"/>
                    <a:pt x="15" y="8"/>
                    <a:pt x="15" y="8"/>
                  </a:cubicBezTo>
                  <a:cubicBezTo>
                    <a:pt x="15" y="7"/>
                    <a:pt x="16" y="7"/>
                    <a:pt x="16" y="8"/>
                  </a:cubicBezTo>
                  <a:cubicBezTo>
                    <a:pt x="17" y="8"/>
                    <a:pt x="17" y="9"/>
                    <a:pt x="16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07" name="Freeform 211"/>
            <p:cNvSpPr>
              <a:spLocks/>
            </p:cNvSpPr>
            <p:nvPr/>
          </p:nvSpPr>
          <p:spPr bwMode="auto">
            <a:xfrm>
              <a:off x="13342938" y="2506663"/>
              <a:ext cx="150813" cy="87313"/>
            </a:xfrm>
            <a:custGeom>
              <a:avLst/>
              <a:gdLst>
                <a:gd name="T0" fmla="*/ 51 w 95"/>
                <a:gd name="T1" fmla="*/ 18 h 55"/>
                <a:gd name="T2" fmla="*/ 51 w 95"/>
                <a:gd name="T3" fmla="*/ 18 h 55"/>
                <a:gd name="T4" fmla="*/ 29 w 95"/>
                <a:gd name="T5" fmla="*/ 0 h 55"/>
                <a:gd name="T6" fmla="*/ 0 w 95"/>
                <a:gd name="T7" fmla="*/ 0 h 55"/>
                <a:gd name="T8" fmla="*/ 66 w 95"/>
                <a:gd name="T9" fmla="*/ 55 h 55"/>
                <a:gd name="T10" fmla="*/ 95 w 95"/>
                <a:gd name="T11" fmla="*/ 55 h 55"/>
                <a:gd name="T12" fmla="*/ 51 w 95"/>
                <a:gd name="T13" fmla="*/ 1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" h="55">
                  <a:moveTo>
                    <a:pt x="51" y="18"/>
                  </a:moveTo>
                  <a:lnTo>
                    <a:pt x="51" y="18"/>
                  </a:lnTo>
                  <a:lnTo>
                    <a:pt x="29" y="0"/>
                  </a:lnTo>
                  <a:lnTo>
                    <a:pt x="0" y="0"/>
                  </a:lnTo>
                  <a:lnTo>
                    <a:pt x="66" y="55"/>
                  </a:lnTo>
                  <a:lnTo>
                    <a:pt x="95" y="55"/>
                  </a:lnTo>
                  <a:lnTo>
                    <a:pt x="51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08" name="Freeform 212"/>
            <p:cNvSpPr>
              <a:spLocks/>
            </p:cNvSpPr>
            <p:nvPr/>
          </p:nvSpPr>
          <p:spPr bwMode="auto">
            <a:xfrm>
              <a:off x="13482638" y="2506663"/>
              <a:ext cx="150813" cy="87313"/>
            </a:xfrm>
            <a:custGeom>
              <a:avLst/>
              <a:gdLst>
                <a:gd name="T0" fmla="*/ 33 w 95"/>
                <a:gd name="T1" fmla="*/ 0 h 55"/>
                <a:gd name="T2" fmla="*/ 0 w 95"/>
                <a:gd name="T3" fmla="*/ 0 h 55"/>
                <a:gd name="T4" fmla="*/ 62 w 95"/>
                <a:gd name="T5" fmla="*/ 55 h 55"/>
                <a:gd name="T6" fmla="*/ 95 w 95"/>
                <a:gd name="T7" fmla="*/ 55 h 55"/>
                <a:gd name="T8" fmla="*/ 33 w 95"/>
                <a:gd name="T9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55">
                  <a:moveTo>
                    <a:pt x="33" y="0"/>
                  </a:moveTo>
                  <a:lnTo>
                    <a:pt x="0" y="0"/>
                  </a:lnTo>
                  <a:lnTo>
                    <a:pt x="62" y="55"/>
                  </a:lnTo>
                  <a:lnTo>
                    <a:pt x="95" y="55"/>
                  </a:lnTo>
                  <a:lnTo>
                    <a:pt x="3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09" name="Freeform 213"/>
            <p:cNvSpPr>
              <a:spLocks/>
            </p:cNvSpPr>
            <p:nvPr/>
          </p:nvSpPr>
          <p:spPr bwMode="auto">
            <a:xfrm>
              <a:off x="13406438" y="2506663"/>
              <a:ext cx="157163" cy="87313"/>
            </a:xfrm>
            <a:custGeom>
              <a:avLst/>
              <a:gdLst>
                <a:gd name="T0" fmla="*/ 95 w 99"/>
                <a:gd name="T1" fmla="*/ 55 h 55"/>
                <a:gd name="T2" fmla="*/ 99 w 99"/>
                <a:gd name="T3" fmla="*/ 55 h 55"/>
                <a:gd name="T4" fmla="*/ 37 w 99"/>
                <a:gd name="T5" fmla="*/ 0 h 55"/>
                <a:gd name="T6" fmla="*/ 0 w 99"/>
                <a:gd name="T7" fmla="*/ 0 h 55"/>
                <a:gd name="T8" fmla="*/ 66 w 99"/>
                <a:gd name="T9" fmla="*/ 55 h 55"/>
                <a:gd name="T10" fmla="*/ 95 w 99"/>
                <a:gd name="T11" fmla="*/ 55 h 55"/>
                <a:gd name="T12" fmla="*/ 95 w 99"/>
                <a:gd name="T13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9" h="55">
                  <a:moveTo>
                    <a:pt x="95" y="55"/>
                  </a:moveTo>
                  <a:lnTo>
                    <a:pt x="99" y="55"/>
                  </a:lnTo>
                  <a:lnTo>
                    <a:pt x="37" y="0"/>
                  </a:lnTo>
                  <a:lnTo>
                    <a:pt x="0" y="0"/>
                  </a:lnTo>
                  <a:lnTo>
                    <a:pt x="66" y="55"/>
                  </a:lnTo>
                  <a:lnTo>
                    <a:pt x="95" y="55"/>
                  </a:lnTo>
                  <a:lnTo>
                    <a:pt x="95" y="5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10" name="Freeform 214"/>
            <p:cNvSpPr>
              <a:spLocks noEditPoints="1"/>
            </p:cNvSpPr>
            <p:nvPr/>
          </p:nvSpPr>
          <p:spPr bwMode="auto">
            <a:xfrm>
              <a:off x="13209588" y="2605088"/>
              <a:ext cx="227013" cy="203200"/>
            </a:xfrm>
            <a:custGeom>
              <a:avLst/>
              <a:gdLst>
                <a:gd name="T0" fmla="*/ 0 w 39"/>
                <a:gd name="T1" fmla="*/ 0 h 35"/>
                <a:gd name="T2" fmla="*/ 0 w 39"/>
                <a:gd name="T3" fmla="*/ 35 h 35"/>
                <a:gd name="T4" fmla="*/ 9 w 39"/>
                <a:gd name="T5" fmla="*/ 35 h 35"/>
                <a:gd name="T6" fmla="*/ 9 w 39"/>
                <a:gd name="T7" fmla="*/ 11 h 35"/>
                <a:gd name="T8" fmla="*/ 14 w 39"/>
                <a:gd name="T9" fmla="*/ 6 h 35"/>
                <a:gd name="T10" fmla="*/ 23 w 39"/>
                <a:gd name="T11" fmla="*/ 6 h 35"/>
                <a:gd name="T12" fmla="*/ 28 w 39"/>
                <a:gd name="T13" fmla="*/ 11 h 35"/>
                <a:gd name="T14" fmla="*/ 28 w 39"/>
                <a:gd name="T15" fmla="*/ 35 h 35"/>
                <a:gd name="T16" fmla="*/ 39 w 39"/>
                <a:gd name="T17" fmla="*/ 35 h 35"/>
                <a:gd name="T18" fmla="*/ 39 w 39"/>
                <a:gd name="T19" fmla="*/ 0 h 35"/>
                <a:gd name="T20" fmla="*/ 0 w 39"/>
                <a:gd name="T21" fmla="*/ 0 h 35"/>
                <a:gd name="T22" fmla="*/ 8 w 39"/>
                <a:gd name="T23" fmla="*/ 4 h 35"/>
                <a:gd name="T24" fmla="*/ 4 w 39"/>
                <a:gd name="T25" fmla="*/ 8 h 35"/>
                <a:gd name="T26" fmla="*/ 3 w 39"/>
                <a:gd name="T27" fmla="*/ 8 h 35"/>
                <a:gd name="T28" fmla="*/ 2 w 39"/>
                <a:gd name="T29" fmla="*/ 8 h 35"/>
                <a:gd name="T30" fmla="*/ 2 w 39"/>
                <a:gd name="T31" fmla="*/ 6 h 35"/>
                <a:gd name="T32" fmla="*/ 6 w 39"/>
                <a:gd name="T33" fmla="*/ 2 h 35"/>
                <a:gd name="T34" fmla="*/ 8 w 39"/>
                <a:gd name="T35" fmla="*/ 2 h 35"/>
                <a:gd name="T36" fmla="*/ 8 w 39"/>
                <a:gd name="T37" fmla="*/ 4 h 35"/>
                <a:gd name="T38" fmla="*/ 37 w 39"/>
                <a:gd name="T39" fmla="*/ 11 h 35"/>
                <a:gd name="T40" fmla="*/ 33 w 39"/>
                <a:gd name="T41" fmla="*/ 15 h 35"/>
                <a:gd name="T42" fmla="*/ 32 w 39"/>
                <a:gd name="T43" fmla="*/ 15 h 35"/>
                <a:gd name="T44" fmla="*/ 31 w 39"/>
                <a:gd name="T45" fmla="*/ 15 h 35"/>
                <a:gd name="T46" fmla="*/ 31 w 39"/>
                <a:gd name="T47" fmla="*/ 13 h 35"/>
                <a:gd name="T48" fmla="*/ 35 w 39"/>
                <a:gd name="T49" fmla="*/ 9 h 35"/>
                <a:gd name="T50" fmla="*/ 37 w 39"/>
                <a:gd name="T51" fmla="*/ 9 h 35"/>
                <a:gd name="T52" fmla="*/ 37 w 39"/>
                <a:gd name="T53" fmla="*/ 1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9" h="35">
                  <a:moveTo>
                    <a:pt x="0" y="0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9" y="35"/>
                    <a:pt x="9" y="35"/>
                    <a:pt x="9" y="35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9" y="8"/>
                    <a:pt x="11" y="6"/>
                    <a:pt x="14" y="6"/>
                  </a:cubicBezTo>
                  <a:cubicBezTo>
                    <a:pt x="23" y="6"/>
                    <a:pt x="23" y="6"/>
                    <a:pt x="23" y="6"/>
                  </a:cubicBezTo>
                  <a:cubicBezTo>
                    <a:pt x="26" y="6"/>
                    <a:pt x="28" y="8"/>
                    <a:pt x="28" y="11"/>
                  </a:cubicBezTo>
                  <a:cubicBezTo>
                    <a:pt x="28" y="35"/>
                    <a:pt x="28" y="35"/>
                    <a:pt x="28" y="35"/>
                  </a:cubicBezTo>
                  <a:cubicBezTo>
                    <a:pt x="39" y="35"/>
                    <a:pt x="39" y="35"/>
                    <a:pt x="39" y="35"/>
                  </a:cubicBezTo>
                  <a:cubicBezTo>
                    <a:pt x="39" y="0"/>
                    <a:pt x="39" y="0"/>
                    <a:pt x="39" y="0"/>
                  </a:cubicBezTo>
                  <a:lnTo>
                    <a:pt x="0" y="0"/>
                  </a:lnTo>
                  <a:close/>
                  <a:moveTo>
                    <a:pt x="8" y="4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3" y="8"/>
                    <a:pt x="3" y="8"/>
                  </a:cubicBezTo>
                  <a:cubicBezTo>
                    <a:pt x="3" y="8"/>
                    <a:pt x="3" y="8"/>
                    <a:pt x="2" y="8"/>
                  </a:cubicBezTo>
                  <a:cubicBezTo>
                    <a:pt x="2" y="7"/>
                    <a:pt x="2" y="7"/>
                    <a:pt x="2" y="6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6" y="2"/>
                    <a:pt x="7" y="2"/>
                    <a:pt x="8" y="2"/>
                  </a:cubicBezTo>
                  <a:cubicBezTo>
                    <a:pt x="8" y="3"/>
                    <a:pt x="8" y="4"/>
                    <a:pt x="8" y="4"/>
                  </a:cubicBezTo>
                  <a:close/>
                  <a:moveTo>
                    <a:pt x="37" y="11"/>
                  </a:moveTo>
                  <a:cubicBezTo>
                    <a:pt x="33" y="15"/>
                    <a:pt x="33" y="15"/>
                    <a:pt x="33" y="15"/>
                  </a:cubicBezTo>
                  <a:cubicBezTo>
                    <a:pt x="33" y="15"/>
                    <a:pt x="32" y="15"/>
                    <a:pt x="32" y="15"/>
                  </a:cubicBezTo>
                  <a:cubicBezTo>
                    <a:pt x="32" y="15"/>
                    <a:pt x="32" y="15"/>
                    <a:pt x="31" y="15"/>
                  </a:cubicBezTo>
                  <a:cubicBezTo>
                    <a:pt x="31" y="14"/>
                    <a:pt x="31" y="13"/>
                    <a:pt x="31" y="13"/>
                  </a:cubicBezTo>
                  <a:cubicBezTo>
                    <a:pt x="35" y="9"/>
                    <a:pt x="35" y="9"/>
                    <a:pt x="35" y="9"/>
                  </a:cubicBezTo>
                  <a:cubicBezTo>
                    <a:pt x="35" y="9"/>
                    <a:pt x="36" y="9"/>
                    <a:pt x="37" y="9"/>
                  </a:cubicBezTo>
                  <a:cubicBezTo>
                    <a:pt x="37" y="10"/>
                    <a:pt x="37" y="10"/>
                    <a:pt x="37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11" name="Freeform 215"/>
            <p:cNvSpPr>
              <a:spLocks noEditPoints="1"/>
            </p:cNvSpPr>
            <p:nvPr/>
          </p:nvSpPr>
          <p:spPr bwMode="auto">
            <a:xfrm>
              <a:off x="13274675" y="2651126"/>
              <a:ext cx="85725" cy="157163"/>
            </a:xfrm>
            <a:custGeom>
              <a:avLst/>
              <a:gdLst>
                <a:gd name="T0" fmla="*/ 12 w 15"/>
                <a:gd name="T1" fmla="*/ 0 h 27"/>
                <a:gd name="T2" fmla="*/ 3 w 15"/>
                <a:gd name="T3" fmla="*/ 0 h 27"/>
                <a:gd name="T4" fmla="*/ 0 w 15"/>
                <a:gd name="T5" fmla="*/ 3 h 27"/>
                <a:gd name="T6" fmla="*/ 0 w 15"/>
                <a:gd name="T7" fmla="*/ 27 h 27"/>
                <a:gd name="T8" fmla="*/ 15 w 15"/>
                <a:gd name="T9" fmla="*/ 27 h 27"/>
                <a:gd name="T10" fmla="*/ 15 w 15"/>
                <a:gd name="T11" fmla="*/ 3 h 27"/>
                <a:gd name="T12" fmla="*/ 12 w 15"/>
                <a:gd name="T13" fmla="*/ 0 h 27"/>
                <a:gd name="T14" fmla="*/ 12 w 15"/>
                <a:gd name="T15" fmla="*/ 16 h 27"/>
                <a:gd name="T16" fmla="*/ 10 w 15"/>
                <a:gd name="T17" fmla="*/ 14 h 27"/>
                <a:gd name="T18" fmla="*/ 12 w 15"/>
                <a:gd name="T19" fmla="*/ 12 h 27"/>
                <a:gd name="T20" fmla="*/ 14 w 15"/>
                <a:gd name="T21" fmla="*/ 14 h 27"/>
                <a:gd name="T22" fmla="*/ 12 w 15"/>
                <a:gd name="T23" fmla="*/ 16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" h="27">
                  <a:moveTo>
                    <a:pt x="12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5" y="27"/>
                    <a:pt x="15" y="27"/>
                    <a:pt x="15" y="27"/>
                  </a:cubicBezTo>
                  <a:cubicBezTo>
                    <a:pt x="15" y="3"/>
                    <a:pt x="15" y="3"/>
                    <a:pt x="15" y="3"/>
                  </a:cubicBezTo>
                  <a:cubicBezTo>
                    <a:pt x="15" y="1"/>
                    <a:pt x="14" y="0"/>
                    <a:pt x="12" y="0"/>
                  </a:cubicBezTo>
                  <a:close/>
                  <a:moveTo>
                    <a:pt x="12" y="16"/>
                  </a:moveTo>
                  <a:cubicBezTo>
                    <a:pt x="11" y="16"/>
                    <a:pt x="10" y="15"/>
                    <a:pt x="10" y="14"/>
                  </a:cubicBezTo>
                  <a:cubicBezTo>
                    <a:pt x="10" y="13"/>
                    <a:pt x="11" y="12"/>
                    <a:pt x="12" y="12"/>
                  </a:cubicBezTo>
                  <a:cubicBezTo>
                    <a:pt x="13" y="12"/>
                    <a:pt x="14" y="13"/>
                    <a:pt x="14" y="14"/>
                  </a:cubicBezTo>
                  <a:cubicBezTo>
                    <a:pt x="14" y="15"/>
                    <a:pt x="13" y="16"/>
                    <a:pt x="12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</p:grpSp>
      <p:grpSp>
        <p:nvGrpSpPr>
          <p:cNvPr id="112" name="그룹 111"/>
          <p:cNvGrpSpPr/>
          <p:nvPr/>
        </p:nvGrpSpPr>
        <p:grpSpPr>
          <a:xfrm>
            <a:off x="6219475" y="1820905"/>
            <a:ext cx="536716" cy="593906"/>
            <a:chOff x="11999913" y="4291013"/>
            <a:chExt cx="387350" cy="428625"/>
          </a:xfrm>
          <a:solidFill>
            <a:srgbClr val="99CC00"/>
          </a:solidFill>
        </p:grpSpPr>
        <p:sp>
          <p:nvSpPr>
            <p:cNvPr id="113" name="Freeform 355"/>
            <p:cNvSpPr>
              <a:spLocks noEditPoints="1"/>
            </p:cNvSpPr>
            <p:nvPr/>
          </p:nvSpPr>
          <p:spPr bwMode="auto">
            <a:xfrm>
              <a:off x="11999913" y="4411663"/>
              <a:ext cx="387350" cy="307975"/>
            </a:xfrm>
            <a:custGeom>
              <a:avLst/>
              <a:gdLst>
                <a:gd name="T0" fmla="*/ 63 w 67"/>
                <a:gd name="T1" fmla="*/ 45 h 53"/>
                <a:gd name="T2" fmla="*/ 45 w 67"/>
                <a:gd name="T3" fmla="*/ 0 h 53"/>
                <a:gd name="T4" fmla="*/ 32 w 67"/>
                <a:gd name="T5" fmla="*/ 5 h 53"/>
                <a:gd name="T6" fmla="*/ 4 w 67"/>
                <a:gd name="T7" fmla="*/ 45 h 53"/>
                <a:gd name="T8" fmla="*/ 3 w 67"/>
                <a:gd name="T9" fmla="*/ 46 h 53"/>
                <a:gd name="T10" fmla="*/ 9 w 67"/>
                <a:gd name="T11" fmla="*/ 52 h 53"/>
                <a:gd name="T12" fmla="*/ 20 w 67"/>
                <a:gd name="T13" fmla="*/ 53 h 53"/>
                <a:gd name="T14" fmla="*/ 57 w 67"/>
                <a:gd name="T15" fmla="*/ 52 h 53"/>
                <a:gd name="T16" fmla="*/ 67 w 67"/>
                <a:gd name="T17" fmla="*/ 51 h 53"/>
                <a:gd name="T18" fmla="*/ 18 w 67"/>
                <a:gd name="T19" fmla="*/ 14 h 53"/>
                <a:gd name="T20" fmla="*/ 8 w 67"/>
                <a:gd name="T21" fmla="*/ 41 h 53"/>
                <a:gd name="T22" fmla="*/ 7 w 67"/>
                <a:gd name="T23" fmla="*/ 40 h 53"/>
                <a:gd name="T24" fmla="*/ 18 w 67"/>
                <a:gd name="T25" fmla="*/ 13 h 53"/>
                <a:gd name="T26" fmla="*/ 47 w 67"/>
                <a:gd name="T27" fmla="*/ 24 h 53"/>
                <a:gd name="T28" fmla="*/ 47 w 67"/>
                <a:gd name="T29" fmla="*/ 24 h 53"/>
                <a:gd name="T30" fmla="*/ 42 w 67"/>
                <a:gd name="T31" fmla="*/ 28 h 53"/>
                <a:gd name="T32" fmla="*/ 43 w 67"/>
                <a:gd name="T33" fmla="*/ 29 h 53"/>
                <a:gd name="T34" fmla="*/ 38 w 67"/>
                <a:gd name="T35" fmla="*/ 35 h 53"/>
                <a:gd name="T36" fmla="*/ 39 w 67"/>
                <a:gd name="T37" fmla="*/ 36 h 53"/>
                <a:gd name="T38" fmla="*/ 33 w 67"/>
                <a:gd name="T39" fmla="*/ 42 h 53"/>
                <a:gd name="T40" fmla="*/ 24 w 67"/>
                <a:gd name="T41" fmla="*/ 39 h 53"/>
                <a:gd name="T42" fmla="*/ 19 w 67"/>
                <a:gd name="T43" fmla="*/ 43 h 53"/>
                <a:gd name="T44" fmla="*/ 19 w 67"/>
                <a:gd name="T45" fmla="*/ 42 h 53"/>
                <a:gd name="T46" fmla="*/ 20 w 67"/>
                <a:gd name="T47" fmla="*/ 29 h 53"/>
                <a:gd name="T48" fmla="*/ 26 w 67"/>
                <a:gd name="T49" fmla="*/ 23 h 53"/>
                <a:gd name="T50" fmla="*/ 27 w 67"/>
                <a:gd name="T51" fmla="*/ 24 h 53"/>
                <a:gd name="T52" fmla="*/ 33 w 67"/>
                <a:gd name="T53" fmla="*/ 19 h 53"/>
                <a:gd name="T54" fmla="*/ 33 w 67"/>
                <a:gd name="T55" fmla="*/ 20 h 53"/>
                <a:gd name="T56" fmla="*/ 38 w 67"/>
                <a:gd name="T57" fmla="*/ 15 h 53"/>
                <a:gd name="T58" fmla="*/ 38 w 67"/>
                <a:gd name="T59" fmla="*/ 15 h 53"/>
                <a:gd name="T60" fmla="*/ 41 w 67"/>
                <a:gd name="T61" fmla="*/ 15 h 53"/>
                <a:gd name="T62" fmla="*/ 48 w 67"/>
                <a:gd name="T63" fmla="*/ 14 h 53"/>
                <a:gd name="T64" fmla="*/ 47 w 67"/>
                <a:gd name="T65" fmla="*/ 20 h 53"/>
                <a:gd name="T66" fmla="*/ 47 w 67"/>
                <a:gd name="T67" fmla="*/ 24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7" h="53">
                  <a:moveTo>
                    <a:pt x="63" y="46"/>
                  </a:moveTo>
                  <a:cubicBezTo>
                    <a:pt x="63" y="45"/>
                    <a:pt x="63" y="45"/>
                    <a:pt x="63" y="45"/>
                  </a:cubicBezTo>
                  <a:cubicBezTo>
                    <a:pt x="63" y="45"/>
                    <a:pt x="63" y="45"/>
                    <a:pt x="63" y="45"/>
                  </a:cubicBezTo>
                  <a:cubicBezTo>
                    <a:pt x="66" y="22"/>
                    <a:pt x="53" y="7"/>
                    <a:pt x="45" y="0"/>
                  </a:cubicBezTo>
                  <a:cubicBezTo>
                    <a:pt x="41" y="3"/>
                    <a:pt x="37" y="5"/>
                    <a:pt x="33" y="5"/>
                  </a:cubicBezTo>
                  <a:cubicBezTo>
                    <a:pt x="33" y="5"/>
                    <a:pt x="32" y="5"/>
                    <a:pt x="32" y="5"/>
                  </a:cubicBezTo>
                  <a:cubicBezTo>
                    <a:pt x="27" y="4"/>
                    <a:pt x="24" y="2"/>
                    <a:pt x="22" y="0"/>
                  </a:cubicBezTo>
                  <a:cubicBezTo>
                    <a:pt x="14" y="7"/>
                    <a:pt x="1" y="22"/>
                    <a:pt x="4" y="45"/>
                  </a:cubicBezTo>
                  <a:cubicBezTo>
                    <a:pt x="4" y="45"/>
                    <a:pt x="4" y="45"/>
                    <a:pt x="4" y="45"/>
                  </a:cubicBezTo>
                  <a:cubicBezTo>
                    <a:pt x="3" y="46"/>
                    <a:pt x="3" y="46"/>
                    <a:pt x="3" y="46"/>
                  </a:cubicBezTo>
                  <a:cubicBezTo>
                    <a:pt x="2" y="47"/>
                    <a:pt x="0" y="50"/>
                    <a:pt x="0" y="51"/>
                  </a:cubicBezTo>
                  <a:cubicBezTo>
                    <a:pt x="0" y="52"/>
                    <a:pt x="2" y="53"/>
                    <a:pt x="9" y="52"/>
                  </a:cubicBezTo>
                  <a:cubicBezTo>
                    <a:pt x="10" y="52"/>
                    <a:pt x="10" y="52"/>
                    <a:pt x="10" y="52"/>
                  </a:cubicBezTo>
                  <a:cubicBezTo>
                    <a:pt x="20" y="53"/>
                    <a:pt x="20" y="53"/>
                    <a:pt x="20" y="53"/>
                  </a:cubicBezTo>
                  <a:cubicBezTo>
                    <a:pt x="29" y="53"/>
                    <a:pt x="37" y="53"/>
                    <a:pt x="45" y="53"/>
                  </a:cubicBezTo>
                  <a:cubicBezTo>
                    <a:pt x="57" y="52"/>
                    <a:pt x="57" y="52"/>
                    <a:pt x="57" y="52"/>
                  </a:cubicBezTo>
                  <a:cubicBezTo>
                    <a:pt x="57" y="52"/>
                    <a:pt x="57" y="52"/>
                    <a:pt x="57" y="52"/>
                  </a:cubicBezTo>
                  <a:cubicBezTo>
                    <a:pt x="65" y="53"/>
                    <a:pt x="66" y="52"/>
                    <a:pt x="67" y="51"/>
                  </a:cubicBezTo>
                  <a:cubicBezTo>
                    <a:pt x="67" y="50"/>
                    <a:pt x="65" y="47"/>
                    <a:pt x="63" y="46"/>
                  </a:cubicBezTo>
                  <a:close/>
                  <a:moveTo>
                    <a:pt x="18" y="14"/>
                  </a:moveTo>
                  <a:cubicBezTo>
                    <a:pt x="18" y="15"/>
                    <a:pt x="10" y="19"/>
                    <a:pt x="9" y="40"/>
                  </a:cubicBezTo>
                  <a:cubicBezTo>
                    <a:pt x="9" y="40"/>
                    <a:pt x="9" y="41"/>
                    <a:pt x="8" y="41"/>
                  </a:cubicBezTo>
                  <a:cubicBezTo>
                    <a:pt x="8" y="41"/>
                    <a:pt x="8" y="41"/>
                    <a:pt x="8" y="41"/>
                  </a:cubicBezTo>
                  <a:cubicBezTo>
                    <a:pt x="8" y="41"/>
                    <a:pt x="7" y="40"/>
                    <a:pt x="7" y="40"/>
                  </a:cubicBezTo>
                  <a:cubicBezTo>
                    <a:pt x="8" y="18"/>
                    <a:pt x="16" y="13"/>
                    <a:pt x="17" y="13"/>
                  </a:cubicBezTo>
                  <a:cubicBezTo>
                    <a:pt x="17" y="12"/>
                    <a:pt x="18" y="12"/>
                    <a:pt x="18" y="13"/>
                  </a:cubicBezTo>
                  <a:cubicBezTo>
                    <a:pt x="18" y="13"/>
                    <a:pt x="18" y="14"/>
                    <a:pt x="18" y="14"/>
                  </a:cubicBezTo>
                  <a:close/>
                  <a:moveTo>
                    <a:pt x="47" y="24"/>
                  </a:moveTo>
                  <a:cubicBezTo>
                    <a:pt x="47" y="24"/>
                    <a:pt x="47" y="24"/>
                    <a:pt x="47" y="24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47" y="25"/>
                    <a:pt x="45" y="28"/>
                    <a:pt x="42" y="28"/>
                  </a:cubicBezTo>
                  <a:cubicBezTo>
                    <a:pt x="42" y="28"/>
                    <a:pt x="42" y="28"/>
                    <a:pt x="42" y="28"/>
                  </a:cubicBezTo>
                  <a:cubicBezTo>
                    <a:pt x="42" y="29"/>
                    <a:pt x="43" y="29"/>
                    <a:pt x="43" y="29"/>
                  </a:cubicBezTo>
                  <a:cubicBezTo>
                    <a:pt x="43" y="29"/>
                    <a:pt x="43" y="29"/>
                    <a:pt x="43" y="29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1" y="34"/>
                    <a:pt x="38" y="35"/>
                  </a:cubicBezTo>
                  <a:cubicBezTo>
                    <a:pt x="38" y="35"/>
                    <a:pt x="39" y="35"/>
                    <a:pt x="39" y="35"/>
                  </a:cubicBezTo>
                  <a:cubicBezTo>
                    <a:pt x="39" y="36"/>
                    <a:pt x="39" y="36"/>
                    <a:pt x="39" y="36"/>
                  </a:cubicBezTo>
                  <a:cubicBezTo>
                    <a:pt x="39" y="36"/>
                    <a:pt x="39" y="36"/>
                    <a:pt x="39" y="36"/>
                  </a:cubicBezTo>
                  <a:cubicBezTo>
                    <a:pt x="39" y="36"/>
                    <a:pt x="37" y="41"/>
                    <a:pt x="33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28" y="42"/>
                    <a:pt x="25" y="40"/>
                    <a:pt x="24" y="39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19" y="43"/>
                  </a:cubicBezTo>
                  <a:cubicBezTo>
                    <a:pt x="19" y="43"/>
                    <a:pt x="19" y="43"/>
                    <a:pt x="19" y="43"/>
                  </a:cubicBezTo>
                  <a:cubicBezTo>
                    <a:pt x="18" y="43"/>
                    <a:pt x="18" y="42"/>
                    <a:pt x="19" y="42"/>
                  </a:cubicBezTo>
                  <a:cubicBezTo>
                    <a:pt x="23" y="37"/>
                    <a:pt x="23" y="37"/>
                    <a:pt x="23" y="37"/>
                  </a:cubicBezTo>
                  <a:cubicBezTo>
                    <a:pt x="22" y="37"/>
                    <a:pt x="19" y="33"/>
                    <a:pt x="20" y="29"/>
                  </a:cubicBezTo>
                  <a:cubicBezTo>
                    <a:pt x="21" y="25"/>
                    <a:pt x="26" y="23"/>
                    <a:pt x="26" y="2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7" y="23"/>
                    <a:pt x="27" y="23"/>
                    <a:pt x="27" y="23"/>
                  </a:cubicBezTo>
                  <a:cubicBezTo>
                    <a:pt x="27" y="23"/>
                    <a:pt x="27" y="24"/>
                    <a:pt x="27" y="24"/>
                  </a:cubicBezTo>
                  <a:cubicBezTo>
                    <a:pt x="28" y="21"/>
                    <a:pt x="32" y="19"/>
                    <a:pt x="32" y="19"/>
                  </a:cubicBezTo>
                  <a:cubicBezTo>
                    <a:pt x="33" y="19"/>
                    <a:pt x="33" y="19"/>
                    <a:pt x="33" y="19"/>
                  </a:cubicBezTo>
                  <a:cubicBezTo>
                    <a:pt x="33" y="19"/>
                    <a:pt x="33" y="19"/>
                    <a:pt x="33" y="19"/>
                  </a:cubicBezTo>
                  <a:cubicBezTo>
                    <a:pt x="33" y="19"/>
                    <a:pt x="33" y="20"/>
                    <a:pt x="33" y="20"/>
                  </a:cubicBezTo>
                  <a:cubicBezTo>
                    <a:pt x="33" y="20"/>
                    <a:pt x="33" y="20"/>
                    <a:pt x="33" y="20"/>
                  </a:cubicBezTo>
                  <a:cubicBezTo>
                    <a:pt x="34" y="17"/>
                    <a:pt x="37" y="15"/>
                    <a:pt x="38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8" y="15"/>
                    <a:pt x="39" y="17"/>
                    <a:pt x="40" y="18"/>
                  </a:cubicBezTo>
                  <a:cubicBezTo>
                    <a:pt x="40" y="17"/>
                    <a:pt x="41" y="16"/>
                    <a:pt x="41" y="15"/>
                  </a:cubicBezTo>
                  <a:cubicBezTo>
                    <a:pt x="44" y="13"/>
                    <a:pt x="48" y="14"/>
                    <a:pt x="48" y="14"/>
                  </a:cubicBezTo>
                  <a:cubicBezTo>
                    <a:pt x="48" y="14"/>
                    <a:pt x="48" y="14"/>
                    <a:pt x="48" y="14"/>
                  </a:cubicBezTo>
                  <a:cubicBezTo>
                    <a:pt x="48" y="14"/>
                    <a:pt x="48" y="14"/>
                    <a:pt x="48" y="14"/>
                  </a:cubicBezTo>
                  <a:cubicBezTo>
                    <a:pt x="48" y="14"/>
                    <a:pt x="49" y="18"/>
                    <a:pt x="47" y="20"/>
                  </a:cubicBezTo>
                  <a:cubicBezTo>
                    <a:pt x="46" y="21"/>
                    <a:pt x="45" y="22"/>
                    <a:pt x="44" y="22"/>
                  </a:cubicBezTo>
                  <a:cubicBezTo>
                    <a:pt x="45" y="23"/>
                    <a:pt x="47" y="23"/>
                    <a:pt x="47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14" name="Freeform 356"/>
            <p:cNvSpPr>
              <a:spLocks/>
            </p:cNvSpPr>
            <p:nvPr/>
          </p:nvSpPr>
          <p:spPr bwMode="auto">
            <a:xfrm>
              <a:off x="12133263" y="4291013"/>
              <a:ext cx="109538" cy="103188"/>
            </a:xfrm>
            <a:custGeom>
              <a:avLst/>
              <a:gdLst>
                <a:gd name="T0" fmla="*/ 19 w 19"/>
                <a:gd name="T1" fmla="*/ 3 h 18"/>
                <a:gd name="T2" fmla="*/ 15 w 19"/>
                <a:gd name="T3" fmla="*/ 16 h 18"/>
                <a:gd name="T4" fmla="*/ 6 w 19"/>
                <a:gd name="T5" fmla="*/ 16 h 18"/>
                <a:gd name="T6" fmla="*/ 6 w 19"/>
                <a:gd name="T7" fmla="*/ 16 h 18"/>
                <a:gd name="T8" fmla="*/ 0 w 19"/>
                <a:gd name="T9" fmla="*/ 4 h 18"/>
                <a:gd name="T10" fmla="*/ 3 w 19"/>
                <a:gd name="T11" fmla="*/ 2 h 18"/>
                <a:gd name="T12" fmla="*/ 4 w 19"/>
                <a:gd name="T13" fmla="*/ 3 h 18"/>
                <a:gd name="T14" fmla="*/ 5 w 19"/>
                <a:gd name="T15" fmla="*/ 3 h 18"/>
                <a:gd name="T16" fmla="*/ 6 w 19"/>
                <a:gd name="T17" fmla="*/ 3 h 18"/>
                <a:gd name="T18" fmla="*/ 10 w 19"/>
                <a:gd name="T19" fmla="*/ 0 h 18"/>
                <a:gd name="T20" fmla="*/ 15 w 19"/>
                <a:gd name="T21" fmla="*/ 2 h 18"/>
                <a:gd name="T22" fmla="*/ 16 w 19"/>
                <a:gd name="T23" fmla="*/ 2 h 18"/>
                <a:gd name="T24" fmla="*/ 19 w 19"/>
                <a:gd name="T25" fmla="*/ 2 h 18"/>
                <a:gd name="T26" fmla="*/ 19 w 19"/>
                <a:gd name="T27" fmla="*/ 3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" h="18">
                  <a:moveTo>
                    <a:pt x="19" y="3"/>
                  </a:moveTo>
                  <a:cubicBezTo>
                    <a:pt x="15" y="16"/>
                    <a:pt x="15" y="16"/>
                    <a:pt x="15" y="16"/>
                  </a:cubicBezTo>
                  <a:cubicBezTo>
                    <a:pt x="11" y="18"/>
                    <a:pt x="8" y="17"/>
                    <a:pt x="6" y="16"/>
                  </a:cubicBezTo>
                  <a:cubicBezTo>
                    <a:pt x="6" y="16"/>
                    <a:pt x="6" y="16"/>
                    <a:pt x="6" y="1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3"/>
                    <a:pt x="2" y="3"/>
                    <a:pt x="3" y="2"/>
                  </a:cubicBezTo>
                  <a:cubicBezTo>
                    <a:pt x="3" y="2"/>
                    <a:pt x="4" y="3"/>
                    <a:pt x="4" y="3"/>
                  </a:cubicBezTo>
                  <a:cubicBezTo>
                    <a:pt x="4" y="3"/>
                    <a:pt x="5" y="3"/>
                    <a:pt x="5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7" y="2"/>
                    <a:pt x="8" y="0"/>
                    <a:pt x="10" y="0"/>
                  </a:cubicBezTo>
                  <a:cubicBezTo>
                    <a:pt x="12" y="0"/>
                    <a:pt x="13" y="0"/>
                    <a:pt x="15" y="2"/>
                  </a:cubicBezTo>
                  <a:cubicBezTo>
                    <a:pt x="15" y="2"/>
                    <a:pt x="16" y="2"/>
                    <a:pt x="16" y="2"/>
                  </a:cubicBezTo>
                  <a:cubicBezTo>
                    <a:pt x="17" y="2"/>
                    <a:pt x="18" y="2"/>
                    <a:pt x="19" y="2"/>
                  </a:cubicBezTo>
                  <a:cubicBezTo>
                    <a:pt x="19" y="2"/>
                    <a:pt x="19" y="2"/>
                    <a:pt x="19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15" name="Freeform 357"/>
            <p:cNvSpPr>
              <a:spLocks/>
            </p:cNvSpPr>
            <p:nvPr/>
          </p:nvSpPr>
          <p:spPr bwMode="auto">
            <a:xfrm>
              <a:off x="12139613" y="4389438"/>
              <a:ext cx="109538" cy="39688"/>
            </a:xfrm>
            <a:custGeom>
              <a:avLst/>
              <a:gdLst>
                <a:gd name="T0" fmla="*/ 19 w 19"/>
                <a:gd name="T1" fmla="*/ 3 h 7"/>
                <a:gd name="T2" fmla="*/ 8 w 19"/>
                <a:gd name="T3" fmla="*/ 7 h 7"/>
                <a:gd name="T4" fmla="*/ 0 w 19"/>
                <a:gd name="T5" fmla="*/ 2 h 7"/>
                <a:gd name="T6" fmla="*/ 3 w 19"/>
                <a:gd name="T7" fmla="*/ 0 h 7"/>
                <a:gd name="T8" fmla="*/ 9 w 19"/>
                <a:gd name="T9" fmla="*/ 2 h 7"/>
                <a:gd name="T10" fmla="*/ 16 w 19"/>
                <a:gd name="T11" fmla="*/ 0 h 7"/>
                <a:gd name="T12" fmla="*/ 19 w 19"/>
                <a:gd name="T13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7">
                  <a:moveTo>
                    <a:pt x="19" y="3"/>
                  </a:moveTo>
                  <a:cubicBezTo>
                    <a:pt x="16" y="6"/>
                    <a:pt x="12" y="7"/>
                    <a:pt x="8" y="7"/>
                  </a:cubicBezTo>
                  <a:cubicBezTo>
                    <a:pt x="4" y="6"/>
                    <a:pt x="1" y="4"/>
                    <a:pt x="0" y="2"/>
                  </a:cubicBezTo>
                  <a:cubicBezTo>
                    <a:pt x="1" y="1"/>
                    <a:pt x="2" y="1"/>
                    <a:pt x="3" y="0"/>
                  </a:cubicBezTo>
                  <a:cubicBezTo>
                    <a:pt x="4" y="1"/>
                    <a:pt x="7" y="2"/>
                    <a:pt x="9" y="2"/>
                  </a:cubicBezTo>
                  <a:cubicBezTo>
                    <a:pt x="11" y="2"/>
                    <a:pt x="14" y="2"/>
                    <a:pt x="16" y="0"/>
                  </a:cubicBezTo>
                  <a:cubicBezTo>
                    <a:pt x="17" y="1"/>
                    <a:pt x="18" y="1"/>
                    <a:pt x="19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16" name="Freeform 358"/>
            <p:cNvSpPr>
              <a:spLocks/>
            </p:cNvSpPr>
            <p:nvPr/>
          </p:nvSpPr>
          <p:spPr bwMode="auto">
            <a:xfrm>
              <a:off x="12185650" y="4573588"/>
              <a:ext cx="52388" cy="34925"/>
            </a:xfrm>
            <a:custGeom>
              <a:avLst/>
              <a:gdLst>
                <a:gd name="T0" fmla="*/ 9 w 9"/>
                <a:gd name="T1" fmla="*/ 2 h 6"/>
                <a:gd name="T2" fmla="*/ 5 w 9"/>
                <a:gd name="T3" fmla="*/ 5 h 6"/>
                <a:gd name="T4" fmla="*/ 0 w 9"/>
                <a:gd name="T5" fmla="*/ 3 h 6"/>
                <a:gd name="T6" fmla="*/ 2 w 9"/>
                <a:gd name="T7" fmla="*/ 1 h 6"/>
                <a:gd name="T8" fmla="*/ 2 w 9"/>
                <a:gd name="T9" fmla="*/ 1 h 6"/>
                <a:gd name="T10" fmla="*/ 4 w 9"/>
                <a:gd name="T11" fmla="*/ 0 h 6"/>
                <a:gd name="T12" fmla="*/ 9 w 9"/>
                <a:gd name="T13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6">
                  <a:moveTo>
                    <a:pt x="9" y="2"/>
                  </a:moveTo>
                  <a:cubicBezTo>
                    <a:pt x="9" y="3"/>
                    <a:pt x="7" y="5"/>
                    <a:pt x="5" y="5"/>
                  </a:cubicBezTo>
                  <a:cubicBezTo>
                    <a:pt x="3" y="6"/>
                    <a:pt x="1" y="4"/>
                    <a:pt x="0" y="3"/>
                  </a:cubicBezTo>
                  <a:cubicBezTo>
                    <a:pt x="0" y="3"/>
                    <a:pt x="1" y="2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3" y="0"/>
                    <a:pt x="4" y="0"/>
                  </a:cubicBezTo>
                  <a:cubicBezTo>
                    <a:pt x="6" y="0"/>
                    <a:pt x="8" y="1"/>
                    <a:pt x="9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17" name="Freeform 359"/>
            <p:cNvSpPr>
              <a:spLocks/>
            </p:cNvSpPr>
            <p:nvPr/>
          </p:nvSpPr>
          <p:spPr bwMode="auto">
            <a:xfrm>
              <a:off x="12161838" y="4533901"/>
              <a:ext cx="34925" cy="52388"/>
            </a:xfrm>
            <a:custGeom>
              <a:avLst/>
              <a:gdLst>
                <a:gd name="T0" fmla="*/ 6 w 6"/>
                <a:gd name="T1" fmla="*/ 5 h 9"/>
                <a:gd name="T2" fmla="*/ 3 w 6"/>
                <a:gd name="T3" fmla="*/ 9 h 9"/>
                <a:gd name="T4" fmla="*/ 1 w 6"/>
                <a:gd name="T5" fmla="*/ 3 h 9"/>
                <a:gd name="T6" fmla="*/ 4 w 6"/>
                <a:gd name="T7" fmla="*/ 0 h 9"/>
                <a:gd name="T8" fmla="*/ 6 w 6"/>
                <a:gd name="T9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9">
                  <a:moveTo>
                    <a:pt x="6" y="5"/>
                  </a:moveTo>
                  <a:cubicBezTo>
                    <a:pt x="6" y="7"/>
                    <a:pt x="4" y="8"/>
                    <a:pt x="3" y="9"/>
                  </a:cubicBezTo>
                  <a:cubicBezTo>
                    <a:pt x="2" y="8"/>
                    <a:pt x="0" y="6"/>
                    <a:pt x="1" y="3"/>
                  </a:cubicBezTo>
                  <a:cubicBezTo>
                    <a:pt x="1" y="1"/>
                    <a:pt x="3" y="0"/>
                    <a:pt x="4" y="0"/>
                  </a:cubicBezTo>
                  <a:cubicBezTo>
                    <a:pt x="5" y="1"/>
                    <a:pt x="6" y="3"/>
                    <a:pt x="6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18" name="Freeform 360"/>
            <p:cNvSpPr>
              <a:spLocks/>
            </p:cNvSpPr>
            <p:nvPr/>
          </p:nvSpPr>
          <p:spPr bwMode="auto">
            <a:xfrm>
              <a:off x="12220575" y="4545013"/>
              <a:ext cx="39688" cy="23813"/>
            </a:xfrm>
            <a:custGeom>
              <a:avLst/>
              <a:gdLst>
                <a:gd name="T0" fmla="*/ 7 w 7"/>
                <a:gd name="T1" fmla="*/ 1 h 4"/>
                <a:gd name="T2" fmla="*/ 4 w 7"/>
                <a:gd name="T3" fmla="*/ 4 h 4"/>
                <a:gd name="T4" fmla="*/ 0 w 7"/>
                <a:gd name="T5" fmla="*/ 3 h 4"/>
                <a:gd name="T6" fmla="*/ 1 w 7"/>
                <a:gd name="T7" fmla="*/ 1 h 4"/>
                <a:gd name="T8" fmla="*/ 1 w 7"/>
                <a:gd name="T9" fmla="*/ 1 h 4"/>
                <a:gd name="T10" fmla="*/ 3 w 7"/>
                <a:gd name="T11" fmla="*/ 0 h 4"/>
                <a:gd name="T12" fmla="*/ 7 w 7"/>
                <a:gd name="T13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4">
                  <a:moveTo>
                    <a:pt x="7" y="1"/>
                  </a:moveTo>
                  <a:cubicBezTo>
                    <a:pt x="7" y="2"/>
                    <a:pt x="6" y="4"/>
                    <a:pt x="4" y="4"/>
                  </a:cubicBezTo>
                  <a:cubicBezTo>
                    <a:pt x="2" y="4"/>
                    <a:pt x="1" y="3"/>
                    <a:pt x="0" y="3"/>
                  </a:cubicBezTo>
                  <a:cubicBezTo>
                    <a:pt x="0" y="2"/>
                    <a:pt x="0" y="2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0"/>
                    <a:pt x="2" y="0"/>
                    <a:pt x="3" y="0"/>
                  </a:cubicBezTo>
                  <a:cubicBezTo>
                    <a:pt x="5" y="0"/>
                    <a:pt x="6" y="1"/>
                    <a:pt x="7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19" name="Freeform 361"/>
            <p:cNvSpPr>
              <a:spLocks/>
            </p:cNvSpPr>
            <p:nvPr/>
          </p:nvSpPr>
          <p:spPr bwMode="auto">
            <a:xfrm>
              <a:off x="12203113" y="4510088"/>
              <a:ext cx="22225" cy="41275"/>
            </a:xfrm>
            <a:custGeom>
              <a:avLst/>
              <a:gdLst>
                <a:gd name="T0" fmla="*/ 4 w 4"/>
                <a:gd name="T1" fmla="*/ 4 h 7"/>
                <a:gd name="T2" fmla="*/ 1 w 4"/>
                <a:gd name="T3" fmla="*/ 7 h 7"/>
                <a:gd name="T4" fmla="*/ 0 w 4"/>
                <a:gd name="T5" fmla="*/ 3 h 7"/>
                <a:gd name="T6" fmla="*/ 3 w 4"/>
                <a:gd name="T7" fmla="*/ 0 h 7"/>
                <a:gd name="T8" fmla="*/ 4 w 4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7">
                  <a:moveTo>
                    <a:pt x="4" y="4"/>
                  </a:moveTo>
                  <a:cubicBezTo>
                    <a:pt x="4" y="6"/>
                    <a:pt x="2" y="7"/>
                    <a:pt x="1" y="7"/>
                  </a:cubicBezTo>
                  <a:cubicBezTo>
                    <a:pt x="1" y="6"/>
                    <a:pt x="0" y="4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3" y="1"/>
                    <a:pt x="4" y="3"/>
                    <a:pt x="4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20" name="Freeform 362"/>
            <p:cNvSpPr>
              <a:spLocks/>
            </p:cNvSpPr>
            <p:nvPr/>
          </p:nvSpPr>
          <p:spPr bwMode="auto">
            <a:xfrm>
              <a:off x="12238038" y="4498976"/>
              <a:ext cx="33338" cy="34925"/>
            </a:xfrm>
            <a:custGeom>
              <a:avLst/>
              <a:gdLst>
                <a:gd name="T0" fmla="*/ 5 w 6"/>
                <a:gd name="T1" fmla="*/ 4 h 6"/>
                <a:gd name="T2" fmla="*/ 0 w 6"/>
                <a:gd name="T3" fmla="*/ 6 h 6"/>
                <a:gd name="T4" fmla="*/ 2 w 6"/>
                <a:gd name="T5" fmla="*/ 1 h 6"/>
                <a:gd name="T6" fmla="*/ 6 w 6"/>
                <a:gd name="T7" fmla="*/ 0 h 6"/>
                <a:gd name="T8" fmla="*/ 5 w 6"/>
                <a:gd name="T9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5" y="4"/>
                  </a:moveTo>
                  <a:cubicBezTo>
                    <a:pt x="4" y="6"/>
                    <a:pt x="1" y="6"/>
                    <a:pt x="0" y="6"/>
                  </a:cubicBezTo>
                  <a:cubicBezTo>
                    <a:pt x="0" y="5"/>
                    <a:pt x="0" y="2"/>
                    <a:pt x="2" y="1"/>
                  </a:cubicBezTo>
                  <a:cubicBezTo>
                    <a:pt x="3" y="0"/>
                    <a:pt x="5" y="0"/>
                    <a:pt x="6" y="0"/>
                  </a:cubicBezTo>
                  <a:cubicBezTo>
                    <a:pt x="6" y="1"/>
                    <a:pt x="6" y="3"/>
                    <a:pt x="5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21" name="Freeform 363"/>
            <p:cNvSpPr>
              <a:spLocks/>
            </p:cNvSpPr>
            <p:nvPr/>
          </p:nvSpPr>
          <p:spPr bwMode="auto">
            <a:xfrm>
              <a:off x="12150725" y="4603751"/>
              <a:ext cx="63500" cy="46038"/>
            </a:xfrm>
            <a:custGeom>
              <a:avLst/>
              <a:gdLst>
                <a:gd name="T0" fmla="*/ 11 w 11"/>
                <a:gd name="T1" fmla="*/ 3 h 8"/>
                <a:gd name="T2" fmla="*/ 6 w 11"/>
                <a:gd name="T3" fmla="*/ 7 h 8"/>
                <a:gd name="T4" fmla="*/ 0 w 11"/>
                <a:gd name="T5" fmla="*/ 5 h 8"/>
                <a:gd name="T6" fmla="*/ 1 w 11"/>
                <a:gd name="T7" fmla="*/ 2 h 8"/>
                <a:gd name="T8" fmla="*/ 2 w 11"/>
                <a:gd name="T9" fmla="*/ 2 h 8"/>
                <a:gd name="T10" fmla="*/ 5 w 11"/>
                <a:gd name="T11" fmla="*/ 1 h 8"/>
                <a:gd name="T12" fmla="*/ 11 w 11"/>
                <a:gd name="T13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8">
                  <a:moveTo>
                    <a:pt x="11" y="3"/>
                  </a:moveTo>
                  <a:cubicBezTo>
                    <a:pt x="11" y="4"/>
                    <a:pt x="9" y="7"/>
                    <a:pt x="6" y="7"/>
                  </a:cubicBezTo>
                  <a:cubicBezTo>
                    <a:pt x="4" y="8"/>
                    <a:pt x="1" y="6"/>
                    <a:pt x="0" y="5"/>
                  </a:cubicBezTo>
                  <a:cubicBezTo>
                    <a:pt x="0" y="4"/>
                    <a:pt x="1" y="3"/>
                    <a:pt x="1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3" y="1"/>
                    <a:pt x="5" y="1"/>
                  </a:cubicBezTo>
                  <a:cubicBezTo>
                    <a:pt x="7" y="0"/>
                    <a:pt x="10" y="2"/>
                    <a:pt x="1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22" name="Freeform 364"/>
            <p:cNvSpPr>
              <a:spLocks/>
            </p:cNvSpPr>
            <p:nvPr/>
          </p:nvSpPr>
          <p:spPr bwMode="auto">
            <a:xfrm>
              <a:off x="12122150" y="4556126"/>
              <a:ext cx="46038" cy="65088"/>
            </a:xfrm>
            <a:custGeom>
              <a:avLst/>
              <a:gdLst>
                <a:gd name="T0" fmla="*/ 7 w 8"/>
                <a:gd name="T1" fmla="*/ 6 h 11"/>
                <a:gd name="T2" fmla="*/ 3 w 8"/>
                <a:gd name="T3" fmla="*/ 11 h 11"/>
                <a:gd name="T4" fmla="*/ 0 w 8"/>
                <a:gd name="T5" fmla="*/ 5 h 11"/>
                <a:gd name="T6" fmla="*/ 5 w 8"/>
                <a:gd name="T7" fmla="*/ 0 h 11"/>
                <a:gd name="T8" fmla="*/ 7 w 8"/>
                <a:gd name="T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11">
                  <a:moveTo>
                    <a:pt x="7" y="6"/>
                  </a:moveTo>
                  <a:cubicBezTo>
                    <a:pt x="7" y="9"/>
                    <a:pt x="4" y="11"/>
                    <a:pt x="3" y="11"/>
                  </a:cubicBezTo>
                  <a:cubicBezTo>
                    <a:pt x="2" y="10"/>
                    <a:pt x="0" y="7"/>
                    <a:pt x="0" y="5"/>
                  </a:cubicBezTo>
                  <a:cubicBezTo>
                    <a:pt x="1" y="2"/>
                    <a:pt x="4" y="0"/>
                    <a:pt x="5" y="0"/>
                  </a:cubicBezTo>
                  <a:cubicBezTo>
                    <a:pt x="6" y="1"/>
                    <a:pt x="8" y="4"/>
                    <a:pt x="7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</p:grpSp>
      <p:grpSp>
        <p:nvGrpSpPr>
          <p:cNvPr id="123" name="그룹 122"/>
          <p:cNvGrpSpPr/>
          <p:nvPr/>
        </p:nvGrpSpPr>
        <p:grpSpPr>
          <a:xfrm>
            <a:off x="8206854" y="1874923"/>
            <a:ext cx="764884" cy="485870"/>
            <a:chOff x="-1282700" y="3378200"/>
            <a:chExt cx="252413" cy="160338"/>
          </a:xfrm>
          <a:solidFill>
            <a:srgbClr val="99CC00"/>
          </a:solidFill>
        </p:grpSpPr>
        <p:sp>
          <p:nvSpPr>
            <p:cNvPr id="124" name="Freeform 380"/>
            <p:cNvSpPr>
              <a:spLocks/>
            </p:cNvSpPr>
            <p:nvPr/>
          </p:nvSpPr>
          <p:spPr bwMode="auto">
            <a:xfrm>
              <a:off x="-1258888" y="3425825"/>
              <a:ext cx="204788" cy="98425"/>
            </a:xfrm>
            <a:custGeom>
              <a:avLst/>
              <a:gdLst>
                <a:gd name="T0" fmla="*/ 47 w 129"/>
                <a:gd name="T1" fmla="*/ 0 h 62"/>
                <a:gd name="T2" fmla="*/ 47 w 129"/>
                <a:gd name="T3" fmla="*/ 7 h 62"/>
                <a:gd name="T4" fmla="*/ 16 w 129"/>
                <a:gd name="T5" fmla="*/ 7 h 62"/>
                <a:gd name="T6" fmla="*/ 16 w 129"/>
                <a:gd name="T7" fmla="*/ 0 h 62"/>
                <a:gd name="T8" fmla="*/ 0 w 129"/>
                <a:gd name="T9" fmla="*/ 0 h 62"/>
                <a:gd name="T10" fmla="*/ 0 w 129"/>
                <a:gd name="T11" fmla="*/ 55 h 62"/>
                <a:gd name="T12" fmla="*/ 0 w 129"/>
                <a:gd name="T13" fmla="*/ 62 h 62"/>
                <a:gd name="T14" fmla="*/ 16 w 129"/>
                <a:gd name="T15" fmla="*/ 62 h 62"/>
                <a:gd name="T16" fmla="*/ 16 w 129"/>
                <a:gd name="T17" fmla="*/ 19 h 62"/>
                <a:gd name="T18" fmla="*/ 47 w 129"/>
                <a:gd name="T19" fmla="*/ 19 h 62"/>
                <a:gd name="T20" fmla="*/ 47 w 129"/>
                <a:gd name="T21" fmla="*/ 62 h 62"/>
                <a:gd name="T22" fmla="*/ 49 w 129"/>
                <a:gd name="T23" fmla="*/ 62 h 62"/>
                <a:gd name="T24" fmla="*/ 49 w 129"/>
                <a:gd name="T25" fmla="*/ 19 h 62"/>
                <a:gd name="T26" fmla="*/ 77 w 129"/>
                <a:gd name="T27" fmla="*/ 19 h 62"/>
                <a:gd name="T28" fmla="*/ 77 w 129"/>
                <a:gd name="T29" fmla="*/ 62 h 62"/>
                <a:gd name="T30" fmla="*/ 82 w 129"/>
                <a:gd name="T31" fmla="*/ 62 h 62"/>
                <a:gd name="T32" fmla="*/ 82 w 129"/>
                <a:gd name="T33" fmla="*/ 19 h 62"/>
                <a:gd name="T34" fmla="*/ 113 w 129"/>
                <a:gd name="T35" fmla="*/ 19 h 62"/>
                <a:gd name="T36" fmla="*/ 113 w 129"/>
                <a:gd name="T37" fmla="*/ 62 h 62"/>
                <a:gd name="T38" fmla="*/ 129 w 129"/>
                <a:gd name="T39" fmla="*/ 62 h 62"/>
                <a:gd name="T40" fmla="*/ 129 w 129"/>
                <a:gd name="T41" fmla="*/ 55 h 62"/>
                <a:gd name="T42" fmla="*/ 129 w 129"/>
                <a:gd name="T43" fmla="*/ 0 h 62"/>
                <a:gd name="T44" fmla="*/ 47 w 129"/>
                <a:gd name="T4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29" h="62">
                  <a:moveTo>
                    <a:pt x="47" y="0"/>
                  </a:moveTo>
                  <a:lnTo>
                    <a:pt x="47" y="7"/>
                  </a:lnTo>
                  <a:lnTo>
                    <a:pt x="16" y="7"/>
                  </a:lnTo>
                  <a:lnTo>
                    <a:pt x="16" y="0"/>
                  </a:lnTo>
                  <a:lnTo>
                    <a:pt x="0" y="0"/>
                  </a:lnTo>
                  <a:lnTo>
                    <a:pt x="0" y="55"/>
                  </a:lnTo>
                  <a:lnTo>
                    <a:pt x="0" y="62"/>
                  </a:lnTo>
                  <a:lnTo>
                    <a:pt x="16" y="62"/>
                  </a:lnTo>
                  <a:lnTo>
                    <a:pt x="16" y="19"/>
                  </a:lnTo>
                  <a:lnTo>
                    <a:pt x="47" y="19"/>
                  </a:lnTo>
                  <a:lnTo>
                    <a:pt x="47" y="62"/>
                  </a:lnTo>
                  <a:lnTo>
                    <a:pt x="49" y="62"/>
                  </a:lnTo>
                  <a:lnTo>
                    <a:pt x="49" y="19"/>
                  </a:lnTo>
                  <a:lnTo>
                    <a:pt x="77" y="19"/>
                  </a:lnTo>
                  <a:lnTo>
                    <a:pt x="77" y="62"/>
                  </a:lnTo>
                  <a:lnTo>
                    <a:pt x="82" y="62"/>
                  </a:lnTo>
                  <a:lnTo>
                    <a:pt x="82" y="19"/>
                  </a:lnTo>
                  <a:lnTo>
                    <a:pt x="113" y="19"/>
                  </a:lnTo>
                  <a:lnTo>
                    <a:pt x="113" y="62"/>
                  </a:lnTo>
                  <a:lnTo>
                    <a:pt x="129" y="62"/>
                  </a:lnTo>
                  <a:lnTo>
                    <a:pt x="129" y="55"/>
                  </a:lnTo>
                  <a:lnTo>
                    <a:pt x="129" y="0"/>
                  </a:lnTo>
                  <a:lnTo>
                    <a:pt x="4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25" name="Rectangle 381"/>
            <p:cNvSpPr>
              <a:spLocks noChangeArrowheads="1"/>
            </p:cNvSpPr>
            <p:nvPr/>
          </p:nvSpPr>
          <p:spPr bwMode="auto">
            <a:xfrm>
              <a:off x="-1184275" y="3406775"/>
              <a:ext cx="130175" cy="12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26" name="Rectangle 382"/>
            <p:cNvSpPr>
              <a:spLocks noChangeArrowheads="1"/>
            </p:cNvSpPr>
            <p:nvPr/>
          </p:nvSpPr>
          <p:spPr bwMode="auto">
            <a:xfrm>
              <a:off x="-1258888" y="3406775"/>
              <a:ext cx="25400" cy="12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27" name="Freeform 383"/>
            <p:cNvSpPr>
              <a:spLocks/>
            </p:cNvSpPr>
            <p:nvPr/>
          </p:nvSpPr>
          <p:spPr bwMode="auto">
            <a:xfrm>
              <a:off x="-1258888" y="3378200"/>
              <a:ext cx="204788" cy="22225"/>
            </a:xfrm>
            <a:custGeom>
              <a:avLst/>
              <a:gdLst>
                <a:gd name="T0" fmla="*/ 53 w 55"/>
                <a:gd name="T1" fmla="*/ 0 h 6"/>
                <a:gd name="T2" fmla="*/ 3 w 55"/>
                <a:gd name="T3" fmla="*/ 0 h 6"/>
                <a:gd name="T4" fmla="*/ 0 w 55"/>
                <a:gd name="T5" fmla="*/ 2 h 6"/>
                <a:gd name="T6" fmla="*/ 0 w 55"/>
                <a:gd name="T7" fmla="*/ 6 h 6"/>
                <a:gd name="T8" fmla="*/ 7 w 55"/>
                <a:gd name="T9" fmla="*/ 6 h 6"/>
                <a:gd name="T10" fmla="*/ 7 w 55"/>
                <a:gd name="T11" fmla="*/ 3 h 6"/>
                <a:gd name="T12" fmla="*/ 20 w 55"/>
                <a:gd name="T13" fmla="*/ 3 h 6"/>
                <a:gd name="T14" fmla="*/ 20 w 55"/>
                <a:gd name="T15" fmla="*/ 6 h 6"/>
                <a:gd name="T16" fmla="*/ 55 w 55"/>
                <a:gd name="T17" fmla="*/ 6 h 6"/>
                <a:gd name="T18" fmla="*/ 55 w 55"/>
                <a:gd name="T19" fmla="*/ 2 h 6"/>
                <a:gd name="T20" fmla="*/ 53 w 55"/>
                <a:gd name="T2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6">
                  <a:moveTo>
                    <a:pt x="5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20" y="3"/>
                    <a:pt x="20" y="3"/>
                    <a:pt x="20" y="3"/>
                  </a:cubicBezTo>
                  <a:cubicBezTo>
                    <a:pt x="20" y="6"/>
                    <a:pt x="20" y="6"/>
                    <a:pt x="20" y="6"/>
                  </a:cubicBezTo>
                  <a:cubicBezTo>
                    <a:pt x="55" y="6"/>
                    <a:pt x="55" y="6"/>
                    <a:pt x="55" y="6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1"/>
                    <a:pt x="54" y="0"/>
                    <a:pt x="5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28" name="Freeform 384"/>
            <p:cNvSpPr>
              <a:spLocks/>
            </p:cNvSpPr>
            <p:nvPr/>
          </p:nvSpPr>
          <p:spPr bwMode="auto">
            <a:xfrm>
              <a:off x="-1282700" y="3524250"/>
              <a:ext cx="252413" cy="14288"/>
            </a:xfrm>
            <a:custGeom>
              <a:avLst/>
              <a:gdLst>
                <a:gd name="T0" fmla="*/ 67 w 67"/>
                <a:gd name="T1" fmla="*/ 2 h 4"/>
                <a:gd name="T2" fmla="*/ 65 w 67"/>
                <a:gd name="T3" fmla="*/ 4 h 4"/>
                <a:gd name="T4" fmla="*/ 2 w 67"/>
                <a:gd name="T5" fmla="*/ 4 h 4"/>
                <a:gd name="T6" fmla="*/ 0 w 67"/>
                <a:gd name="T7" fmla="*/ 2 h 4"/>
                <a:gd name="T8" fmla="*/ 0 w 67"/>
                <a:gd name="T9" fmla="*/ 2 h 4"/>
                <a:gd name="T10" fmla="*/ 2 w 67"/>
                <a:gd name="T11" fmla="*/ 0 h 4"/>
                <a:gd name="T12" fmla="*/ 65 w 67"/>
                <a:gd name="T13" fmla="*/ 0 h 4"/>
                <a:gd name="T14" fmla="*/ 67 w 67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7" h="4">
                  <a:moveTo>
                    <a:pt x="67" y="2"/>
                  </a:moveTo>
                  <a:cubicBezTo>
                    <a:pt x="67" y="3"/>
                    <a:pt x="66" y="4"/>
                    <a:pt x="65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0"/>
                    <a:pt x="1" y="0"/>
                    <a:pt x="2" y="0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66" y="0"/>
                    <a:pt x="67" y="0"/>
                    <a:pt x="67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</p:grpSp>
      <p:grpSp>
        <p:nvGrpSpPr>
          <p:cNvPr id="129" name="그룹 128"/>
          <p:cNvGrpSpPr/>
          <p:nvPr/>
        </p:nvGrpSpPr>
        <p:grpSpPr>
          <a:xfrm>
            <a:off x="4036841" y="1848990"/>
            <a:ext cx="699058" cy="537736"/>
            <a:chOff x="4319589" y="4208463"/>
            <a:chExt cx="392113" cy="301625"/>
          </a:xfrm>
          <a:solidFill>
            <a:srgbClr val="99CC00"/>
          </a:solidFill>
        </p:grpSpPr>
        <p:sp>
          <p:nvSpPr>
            <p:cNvPr id="130" name="Freeform 345"/>
            <p:cNvSpPr>
              <a:spLocks/>
            </p:cNvSpPr>
            <p:nvPr/>
          </p:nvSpPr>
          <p:spPr bwMode="auto">
            <a:xfrm>
              <a:off x="4433888" y="4371976"/>
              <a:ext cx="133350" cy="12700"/>
            </a:xfrm>
            <a:custGeom>
              <a:avLst/>
              <a:gdLst>
                <a:gd name="T0" fmla="*/ 0 w 84"/>
                <a:gd name="T1" fmla="*/ 0 h 8"/>
                <a:gd name="T2" fmla="*/ 0 w 84"/>
                <a:gd name="T3" fmla="*/ 8 h 8"/>
                <a:gd name="T4" fmla="*/ 84 w 84"/>
                <a:gd name="T5" fmla="*/ 8 h 8"/>
                <a:gd name="T6" fmla="*/ 81 w 84"/>
                <a:gd name="T7" fmla="*/ 0 h 8"/>
                <a:gd name="T8" fmla="*/ 0 w 84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" h="8">
                  <a:moveTo>
                    <a:pt x="0" y="0"/>
                  </a:moveTo>
                  <a:lnTo>
                    <a:pt x="0" y="8"/>
                  </a:lnTo>
                  <a:lnTo>
                    <a:pt x="84" y="8"/>
                  </a:lnTo>
                  <a:lnTo>
                    <a:pt x="8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31" name="Rectangle 346"/>
            <p:cNvSpPr>
              <a:spLocks noChangeArrowheads="1"/>
            </p:cNvSpPr>
            <p:nvPr/>
          </p:nvSpPr>
          <p:spPr bwMode="auto">
            <a:xfrm>
              <a:off x="4433888" y="4335464"/>
              <a:ext cx="122238" cy="111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32" name="Freeform 347"/>
            <p:cNvSpPr>
              <a:spLocks/>
            </p:cNvSpPr>
            <p:nvPr/>
          </p:nvSpPr>
          <p:spPr bwMode="auto">
            <a:xfrm>
              <a:off x="4570413" y="4232277"/>
              <a:ext cx="107950" cy="220663"/>
            </a:xfrm>
            <a:custGeom>
              <a:avLst/>
              <a:gdLst>
                <a:gd name="T0" fmla="*/ 40 w 40"/>
                <a:gd name="T1" fmla="*/ 81 h 81"/>
                <a:gd name="T2" fmla="*/ 40 w 40"/>
                <a:gd name="T3" fmla="*/ 16 h 81"/>
                <a:gd name="T4" fmla="*/ 33 w 40"/>
                <a:gd name="T5" fmla="*/ 9 h 81"/>
                <a:gd name="T6" fmla="*/ 33 w 40"/>
                <a:gd name="T7" fmla="*/ 9 h 81"/>
                <a:gd name="T8" fmla="*/ 33 w 40"/>
                <a:gd name="T9" fmla="*/ 9 h 81"/>
                <a:gd name="T10" fmla="*/ 24 w 40"/>
                <a:gd name="T11" fmla="*/ 9 h 81"/>
                <a:gd name="T12" fmla="*/ 19 w 40"/>
                <a:gd name="T13" fmla="*/ 9 h 81"/>
                <a:gd name="T14" fmla="*/ 19 w 40"/>
                <a:gd name="T15" fmla="*/ 0 h 81"/>
                <a:gd name="T16" fmla="*/ 0 w 40"/>
                <a:gd name="T17" fmla="*/ 0 h 81"/>
                <a:gd name="T18" fmla="*/ 0 w 40"/>
                <a:gd name="T19" fmla="*/ 46 h 81"/>
                <a:gd name="T20" fmla="*/ 19 w 40"/>
                <a:gd name="T21" fmla="*/ 46 h 81"/>
                <a:gd name="T22" fmla="*/ 19 w 40"/>
                <a:gd name="T23" fmla="*/ 21 h 81"/>
                <a:gd name="T24" fmla="*/ 24 w 40"/>
                <a:gd name="T25" fmla="*/ 21 h 81"/>
                <a:gd name="T26" fmla="*/ 31 w 40"/>
                <a:gd name="T27" fmla="*/ 21 h 81"/>
                <a:gd name="T28" fmla="*/ 31 w 40"/>
                <a:gd name="T29" fmla="*/ 81 h 81"/>
                <a:gd name="T30" fmla="*/ 40 w 40"/>
                <a:gd name="T31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0" h="81">
                  <a:moveTo>
                    <a:pt x="40" y="81"/>
                  </a:moveTo>
                  <a:cubicBezTo>
                    <a:pt x="40" y="16"/>
                    <a:pt x="40" y="16"/>
                    <a:pt x="40" y="16"/>
                  </a:cubicBezTo>
                  <a:cubicBezTo>
                    <a:pt x="40" y="13"/>
                    <a:pt x="37" y="9"/>
                    <a:pt x="33" y="9"/>
                  </a:cubicBezTo>
                  <a:cubicBezTo>
                    <a:pt x="33" y="9"/>
                    <a:pt x="33" y="9"/>
                    <a:pt x="33" y="9"/>
                  </a:cubicBezTo>
                  <a:cubicBezTo>
                    <a:pt x="33" y="9"/>
                    <a:pt x="33" y="9"/>
                    <a:pt x="33" y="9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4" y="21"/>
                    <a:pt x="24" y="21"/>
                    <a:pt x="24" y="21"/>
                  </a:cubicBezTo>
                  <a:cubicBezTo>
                    <a:pt x="31" y="21"/>
                    <a:pt x="31" y="21"/>
                    <a:pt x="31" y="21"/>
                  </a:cubicBezTo>
                  <a:cubicBezTo>
                    <a:pt x="31" y="81"/>
                    <a:pt x="31" y="81"/>
                    <a:pt x="31" y="81"/>
                  </a:cubicBezTo>
                  <a:lnTo>
                    <a:pt x="40" y="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33" name="Freeform 348"/>
            <p:cNvSpPr>
              <a:spLocks noEditPoints="1"/>
            </p:cNvSpPr>
            <p:nvPr/>
          </p:nvSpPr>
          <p:spPr bwMode="auto">
            <a:xfrm>
              <a:off x="4349751" y="4256088"/>
              <a:ext cx="206375" cy="196850"/>
            </a:xfrm>
            <a:custGeom>
              <a:avLst/>
              <a:gdLst>
                <a:gd name="T0" fmla="*/ 8 w 76"/>
                <a:gd name="T1" fmla="*/ 0 h 72"/>
                <a:gd name="T2" fmla="*/ 0 w 76"/>
                <a:gd name="T3" fmla="*/ 7 h 72"/>
                <a:gd name="T4" fmla="*/ 0 w 76"/>
                <a:gd name="T5" fmla="*/ 72 h 72"/>
                <a:gd name="T6" fmla="*/ 9 w 76"/>
                <a:gd name="T7" fmla="*/ 72 h 72"/>
                <a:gd name="T8" fmla="*/ 9 w 76"/>
                <a:gd name="T9" fmla="*/ 12 h 72"/>
                <a:gd name="T10" fmla="*/ 76 w 76"/>
                <a:gd name="T11" fmla="*/ 12 h 72"/>
                <a:gd name="T12" fmla="*/ 76 w 76"/>
                <a:gd name="T13" fmla="*/ 0 h 72"/>
                <a:gd name="T14" fmla="*/ 8 w 76"/>
                <a:gd name="T15" fmla="*/ 0 h 72"/>
                <a:gd name="T16" fmla="*/ 58 w 76"/>
                <a:gd name="T17" fmla="*/ 10 h 72"/>
                <a:gd name="T18" fmla="*/ 58 w 76"/>
                <a:gd name="T19" fmla="*/ 4 h 72"/>
                <a:gd name="T20" fmla="*/ 64 w 76"/>
                <a:gd name="T21" fmla="*/ 4 h 72"/>
                <a:gd name="T22" fmla="*/ 64 w 76"/>
                <a:gd name="T23" fmla="*/ 10 h 72"/>
                <a:gd name="T24" fmla="*/ 58 w 76"/>
                <a:gd name="T25" fmla="*/ 1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6" h="72">
                  <a:moveTo>
                    <a:pt x="8" y="0"/>
                  </a:moveTo>
                  <a:cubicBezTo>
                    <a:pt x="4" y="0"/>
                    <a:pt x="0" y="3"/>
                    <a:pt x="0" y="7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9" y="72"/>
                    <a:pt x="9" y="72"/>
                    <a:pt x="9" y="72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76" y="12"/>
                    <a:pt x="76" y="12"/>
                    <a:pt x="76" y="12"/>
                  </a:cubicBezTo>
                  <a:cubicBezTo>
                    <a:pt x="76" y="0"/>
                    <a:pt x="76" y="0"/>
                    <a:pt x="76" y="0"/>
                  </a:cubicBezTo>
                  <a:lnTo>
                    <a:pt x="8" y="0"/>
                  </a:lnTo>
                  <a:close/>
                  <a:moveTo>
                    <a:pt x="58" y="10"/>
                  </a:moveTo>
                  <a:cubicBezTo>
                    <a:pt x="58" y="4"/>
                    <a:pt x="58" y="4"/>
                    <a:pt x="58" y="4"/>
                  </a:cubicBezTo>
                  <a:cubicBezTo>
                    <a:pt x="64" y="4"/>
                    <a:pt x="64" y="4"/>
                    <a:pt x="64" y="4"/>
                  </a:cubicBezTo>
                  <a:cubicBezTo>
                    <a:pt x="64" y="10"/>
                    <a:pt x="64" y="10"/>
                    <a:pt x="64" y="10"/>
                  </a:cubicBezTo>
                  <a:lnTo>
                    <a:pt x="58" y="1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34" name="Freeform 349"/>
            <p:cNvSpPr>
              <a:spLocks noEditPoints="1"/>
            </p:cNvSpPr>
            <p:nvPr/>
          </p:nvSpPr>
          <p:spPr bwMode="auto">
            <a:xfrm>
              <a:off x="4319589" y="4471988"/>
              <a:ext cx="392113" cy="38100"/>
            </a:xfrm>
            <a:custGeom>
              <a:avLst/>
              <a:gdLst>
                <a:gd name="T0" fmla="*/ 87 w 144"/>
                <a:gd name="T1" fmla="*/ 3 h 14"/>
                <a:gd name="T2" fmla="*/ 56 w 144"/>
                <a:gd name="T3" fmla="*/ 3 h 14"/>
                <a:gd name="T4" fmla="*/ 53 w 144"/>
                <a:gd name="T5" fmla="*/ 0 h 14"/>
                <a:gd name="T6" fmla="*/ 0 w 144"/>
                <a:gd name="T7" fmla="*/ 0 h 14"/>
                <a:gd name="T8" fmla="*/ 0 w 144"/>
                <a:gd name="T9" fmla="*/ 5 h 14"/>
                <a:gd name="T10" fmla="*/ 14 w 144"/>
                <a:gd name="T11" fmla="*/ 14 h 14"/>
                <a:gd name="T12" fmla="*/ 130 w 144"/>
                <a:gd name="T13" fmla="*/ 14 h 14"/>
                <a:gd name="T14" fmla="*/ 144 w 144"/>
                <a:gd name="T15" fmla="*/ 5 h 14"/>
                <a:gd name="T16" fmla="*/ 144 w 144"/>
                <a:gd name="T17" fmla="*/ 0 h 14"/>
                <a:gd name="T18" fmla="*/ 90 w 144"/>
                <a:gd name="T19" fmla="*/ 0 h 14"/>
                <a:gd name="T20" fmla="*/ 87 w 144"/>
                <a:gd name="T21" fmla="*/ 3 h 14"/>
                <a:gd name="T22" fmla="*/ 23 w 144"/>
                <a:gd name="T23" fmla="*/ 10 h 14"/>
                <a:gd name="T24" fmla="*/ 16 w 144"/>
                <a:gd name="T25" fmla="*/ 10 h 14"/>
                <a:gd name="T26" fmla="*/ 16 w 144"/>
                <a:gd name="T27" fmla="*/ 5 h 14"/>
                <a:gd name="T28" fmla="*/ 23 w 144"/>
                <a:gd name="T29" fmla="*/ 5 h 14"/>
                <a:gd name="T30" fmla="*/ 23 w 144"/>
                <a:gd name="T31" fmla="*/ 10 h 14"/>
                <a:gd name="T32" fmla="*/ 36 w 144"/>
                <a:gd name="T33" fmla="*/ 10 h 14"/>
                <a:gd name="T34" fmla="*/ 28 w 144"/>
                <a:gd name="T35" fmla="*/ 10 h 14"/>
                <a:gd name="T36" fmla="*/ 28 w 144"/>
                <a:gd name="T37" fmla="*/ 5 h 14"/>
                <a:gd name="T38" fmla="*/ 36 w 144"/>
                <a:gd name="T39" fmla="*/ 5 h 14"/>
                <a:gd name="T40" fmla="*/ 36 w 144"/>
                <a:gd name="T41" fmla="*/ 1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44" h="14">
                  <a:moveTo>
                    <a:pt x="87" y="3"/>
                  </a:moveTo>
                  <a:cubicBezTo>
                    <a:pt x="56" y="3"/>
                    <a:pt x="56" y="3"/>
                    <a:pt x="56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9"/>
                    <a:pt x="5" y="14"/>
                    <a:pt x="14" y="14"/>
                  </a:cubicBezTo>
                  <a:cubicBezTo>
                    <a:pt x="130" y="14"/>
                    <a:pt x="130" y="14"/>
                    <a:pt x="130" y="14"/>
                  </a:cubicBezTo>
                  <a:cubicBezTo>
                    <a:pt x="138" y="14"/>
                    <a:pt x="144" y="9"/>
                    <a:pt x="144" y="5"/>
                  </a:cubicBezTo>
                  <a:cubicBezTo>
                    <a:pt x="144" y="0"/>
                    <a:pt x="144" y="0"/>
                    <a:pt x="144" y="0"/>
                  </a:cubicBezTo>
                  <a:cubicBezTo>
                    <a:pt x="90" y="0"/>
                    <a:pt x="90" y="0"/>
                    <a:pt x="90" y="0"/>
                  </a:cubicBezTo>
                  <a:lnTo>
                    <a:pt x="87" y="3"/>
                  </a:lnTo>
                  <a:close/>
                  <a:moveTo>
                    <a:pt x="23" y="10"/>
                  </a:moveTo>
                  <a:cubicBezTo>
                    <a:pt x="16" y="10"/>
                    <a:pt x="16" y="10"/>
                    <a:pt x="16" y="10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23" y="5"/>
                    <a:pt x="23" y="5"/>
                    <a:pt x="23" y="5"/>
                  </a:cubicBezTo>
                  <a:lnTo>
                    <a:pt x="23" y="10"/>
                  </a:lnTo>
                  <a:close/>
                  <a:moveTo>
                    <a:pt x="36" y="10"/>
                  </a:moveTo>
                  <a:cubicBezTo>
                    <a:pt x="28" y="10"/>
                    <a:pt x="28" y="10"/>
                    <a:pt x="28" y="10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36" y="5"/>
                    <a:pt x="36" y="5"/>
                    <a:pt x="36" y="5"/>
                  </a:cubicBezTo>
                  <a:lnTo>
                    <a:pt x="36" y="1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35" name="Freeform 350"/>
            <p:cNvSpPr>
              <a:spLocks/>
            </p:cNvSpPr>
            <p:nvPr/>
          </p:nvSpPr>
          <p:spPr bwMode="auto">
            <a:xfrm>
              <a:off x="4570413" y="4362452"/>
              <a:ext cx="50800" cy="30163"/>
            </a:xfrm>
            <a:custGeom>
              <a:avLst/>
              <a:gdLst>
                <a:gd name="T0" fmla="*/ 0 w 32"/>
                <a:gd name="T1" fmla="*/ 0 h 19"/>
                <a:gd name="T2" fmla="*/ 8 w 32"/>
                <a:gd name="T3" fmla="*/ 19 h 19"/>
                <a:gd name="T4" fmla="*/ 24 w 32"/>
                <a:gd name="T5" fmla="*/ 19 h 19"/>
                <a:gd name="T6" fmla="*/ 32 w 32"/>
                <a:gd name="T7" fmla="*/ 0 h 19"/>
                <a:gd name="T8" fmla="*/ 0 w 32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9">
                  <a:moveTo>
                    <a:pt x="0" y="0"/>
                  </a:moveTo>
                  <a:lnTo>
                    <a:pt x="8" y="19"/>
                  </a:lnTo>
                  <a:lnTo>
                    <a:pt x="24" y="19"/>
                  </a:lnTo>
                  <a:lnTo>
                    <a:pt x="3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36" name="Freeform 351"/>
            <p:cNvSpPr>
              <a:spLocks/>
            </p:cNvSpPr>
            <p:nvPr/>
          </p:nvSpPr>
          <p:spPr bwMode="auto">
            <a:xfrm>
              <a:off x="4570413" y="4208463"/>
              <a:ext cx="50800" cy="19050"/>
            </a:xfrm>
            <a:custGeom>
              <a:avLst/>
              <a:gdLst>
                <a:gd name="T0" fmla="*/ 17 w 19"/>
                <a:gd name="T1" fmla="*/ 0 h 7"/>
                <a:gd name="T2" fmla="*/ 2 w 19"/>
                <a:gd name="T3" fmla="*/ 0 h 7"/>
                <a:gd name="T4" fmla="*/ 0 w 19"/>
                <a:gd name="T5" fmla="*/ 2 h 7"/>
                <a:gd name="T6" fmla="*/ 0 w 19"/>
                <a:gd name="T7" fmla="*/ 7 h 7"/>
                <a:gd name="T8" fmla="*/ 19 w 19"/>
                <a:gd name="T9" fmla="*/ 7 h 7"/>
                <a:gd name="T10" fmla="*/ 19 w 19"/>
                <a:gd name="T11" fmla="*/ 2 h 7"/>
                <a:gd name="T12" fmla="*/ 17 w 19"/>
                <a:gd name="T1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7">
                  <a:moveTo>
                    <a:pt x="17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9" y="1"/>
                    <a:pt x="18" y="0"/>
                    <a:pt x="1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37" name="Freeform 352"/>
            <p:cNvSpPr>
              <a:spLocks/>
            </p:cNvSpPr>
            <p:nvPr/>
          </p:nvSpPr>
          <p:spPr bwMode="auto">
            <a:xfrm>
              <a:off x="4433888" y="4398963"/>
              <a:ext cx="171450" cy="20638"/>
            </a:xfrm>
            <a:custGeom>
              <a:avLst/>
              <a:gdLst>
                <a:gd name="T0" fmla="*/ 103 w 108"/>
                <a:gd name="T1" fmla="*/ 13 h 13"/>
                <a:gd name="T2" fmla="*/ 108 w 108"/>
                <a:gd name="T3" fmla="*/ 0 h 13"/>
                <a:gd name="T4" fmla="*/ 96 w 108"/>
                <a:gd name="T5" fmla="*/ 0 h 13"/>
                <a:gd name="T6" fmla="*/ 100 w 108"/>
                <a:gd name="T7" fmla="*/ 7 h 13"/>
                <a:gd name="T8" fmla="*/ 91 w 108"/>
                <a:gd name="T9" fmla="*/ 7 h 13"/>
                <a:gd name="T10" fmla="*/ 0 w 108"/>
                <a:gd name="T11" fmla="*/ 7 h 13"/>
                <a:gd name="T12" fmla="*/ 0 w 108"/>
                <a:gd name="T13" fmla="*/ 13 h 13"/>
                <a:gd name="T14" fmla="*/ 94 w 108"/>
                <a:gd name="T15" fmla="*/ 13 h 13"/>
                <a:gd name="T16" fmla="*/ 103 w 108"/>
                <a:gd name="T17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3">
                  <a:moveTo>
                    <a:pt x="103" y="13"/>
                  </a:moveTo>
                  <a:lnTo>
                    <a:pt x="108" y="0"/>
                  </a:lnTo>
                  <a:lnTo>
                    <a:pt x="96" y="0"/>
                  </a:lnTo>
                  <a:lnTo>
                    <a:pt x="100" y="7"/>
                  </a:lnTo>
                  <a:lnTo>
                    <a:pt x="91" y="7"/>
                  </a:lnTo>
                  <a:lnTo>
                    <a:pt x="0" y="7"/>
                  </a:lnTo>
                  <a:lnTo>
                    <a:pt x="0" y="13"/>
                  </a:lnTo>
                  <a:lnTo>
                    <a:pt x="94" y="13"/>
                  </a:lnTo>
                  <a:lnTo>
                    <a:pt x="103" y="1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4223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179306" y="397942"/>
            <a:ext cx="3201332" cy="442674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rgbClr val="47606B"/>
                </a:solidFill>
                <a:latin typeface="+mn-ea"/>
              </a:rPr>
              <a:t>경쟁비교</a:t>
            </a:r>
          </a:p>
        </p:txBody>
      </p:sp>
      <p:pic>
        <p:nvPicPr>
          <p:cNvPr id="59" name="Picture 2" descr="C:\Users\SHee\Desktop\도시농부\Logo_C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900" y="397446"/>
            <a:ext cx="718197" cy="3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DAAB7770-2911-4E53-A663-8A7394827393}"/>
              </a:ext>
            </a:extLst>
          </p:cNvPr>
          <p:cNvSpPr txBox="1"/>
          <p:nvPr/>
        </p:nvSpPr>
        <p:spPr>
          <a:xfrm>
            <a:off x="836896" y="980728"/>
            <a:ext cx="69003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latin typeface="+mn-ea"/>
              </a:rPr>
              <a:t>초기 투입자본</a:t>
            </a:r>
            <a:r>
              <a:rPr lang="en-US" altLang="ko-KR" sz="2400" b="1" dirty="0">
                <a:latin typeface="+mn-ea"/>
              </a:rPr>
              <a:t>&amp;</a:t>
            </a:r>
            <a:r>
              <a:rPr lang="ko-KR" altLang="en-US" sz="2400" b="1" dirty="0">
                <a:latin typeface="+mn-ea"/>
              </a:rPr>
              <a:t>노동력 대비 수익률이 가장 높다</a:t>
            </a:r>
          </a:p>
        </p:txBody>
      </p:sp>
      <p:grpSp>
        <p:nvGrpSpPr>
          <p:cNvPr id="48" name="그룹 47">
            <a:extLst>
              <a:ext uri="{FF2B5EF4-FFF2-40B4-BE49-F238E27FC236}">
                <a16:creationId xmlns:a16="http://schemas.microsoft.com/office/drawing/2014/main" id="{DF09A0D8-CF67-463C-9CCB-49E173866A6A}"/>
              </a:ext>
            </a:extLst>
          </p:cNvPr>
          <p:cNvGrpSpPr/>
          <p:nvPr/>
        </p:nvGrpSpPr>
        <p:grpSpPr>
          <a:xfrm>
            <a:off x="454891" y="1025822"/>
            <a:ext cx="338139" cy="371475"/>
            <a:chOff x="4891088" y="3994151"/>
            <a:chExt cx="338139" cy="371475"/>
          </a:xfrm>
        </p:grpSpPr>
        <p:sp>
          <p:nvSpPr>
            <p:cNvPr id="49" name="Freeform 40">
              <a:extLst>
                <a:ext uri="{FF2B5EF4-FFF2-40B4-BE49-F238E27FC236}">
                  <a16:creationId xmlns:a16="http://schemas.microsoft.com/office/drawing/2014/main" id="{E62F25F3-4EB5-4BEF-AA93-E9561D20E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2852" y="3994151"/>
              <a:ext cx="80963" cy="160338"/>
            </a:xfrm>
            <a:custGeom>
              <a:avLst/>
              <a:gdLst>
                <a:gd name="T0" fmla="*/ 42 w 85"/>
                <a:gd name="T1" fmla="*/ 0 h 169"/>
                <a:gd name="T2" fmla="*/ 85 w 85"/>
                <a:gd name="T3" fmla="*/ 84 h 169"/>
                <a:gd name="T4" fmla="*/ 42 w 85"/>
                <a:gd name="T5" fmla="*/ 169 h 169"/>
                <a:gd name="T6" fmla="*/ 0 w 85"/>
                <a:gd name="T7" fmla="*/ 84 h 169"/>
                <a:gd name="T8" fmla="*/ 42 w 85"/>
                <a:gd name="T9" fmla="*/ 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169">
                  <a:moveTo>
                    <a:pt x="42" y="0"/>
                  </a:moveTo>
                  <a:cubicBezTo>
                    <a:pt x="68" y="19"/>
                    <a:pt x="85" y="50"/>
                    <a:pt x="85" y="84"/>
                  </a:cubicBezTo>
                  <a:cubicBezTo>
                    <a:pt x="85" y="119"/>
                    <a:pt x="68" y="150"/>
                    <a:pt x="42" y="169"/>
                  </a:cubicBezTo>
                  <a:cubicBezTo>
                    <a:pt x="16" y="150"/>
                    <a:pt x="0" y="119"/>
                    <a:pt x="0" y="84"/>
                  </a:cubicBezTo>
                  <a:cubicBezTo>
                    <a:pt x="0" y="50"/>
                    <a:pt x="16" y="19"/>
                    <a:pt x="42" y="0"/>
                  </a:cubicBezTo>
                  <a:close/>
                </a:path>
              </a:pathLst>
            </a:custGeom>
            <a:solidFill>
              <a:srgbClr val="8DC6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" name="Freeform 41">
              <a:extLst>
                <a:ext uri="{FF2B5EF4-FFF2-40B4-BE49-F238E27FC236}">
                  <a16:creationId xmlns:a16="http://schemas.microsoft.com/office/drawing/2014/main" id="{D7652941-EDD5-4ED7-B9C1-F678E586EE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4264" y="4076701"/>
              <a:ext cx="138113" cy="103188"/>
            </a:xfrm>
            <a:custGeom>
              <a:avLst/>
              <a:gdLst>
                <a:gd name="T0" fmla="*/ 0 w 147"/>
                <a:gd name="T1" fmla="*/ 13 h 110"/>
                <a:gd name="T2" fmla="*/ 95 w 147"/>
                <a:gd name="T3" fmla="*/ 19 h 110"/>
                <a:gd name="T4" fmla="*/ 147 w 147"/>
                <a:gd name="T5" fmla="*/ 98 h 110"/>
                <a:gd name="T6" fmla="*/ 52 w 147"/>
                <a:gd name="T7" fmla="*/ 92 h 110"/>
                <a:gd name="T8" fmla="*/ 0 w 147"/>
                <a:gd name="T9" fmla="*/ 13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7" h="110">
                  <a:moveTo>
                    <a:pt x="0" y="13"/>
                  </a:moveTo>
                  <a:cubicBezTo>
                    <a:pt x="30" y="0"/>
                    <a:pt x="65" y="1"/>
                    <a:pt x="95" y="19"/>
                  </a:cubicBezTo>
                  <a:cubicBezTo>
                    <a:pt x="125" y="36"/>
                    <a:pt x="143" y="66"/>
                    <a:pt x="147" y="98"/>
                  </a:cubicBezTo>
                  <a:cubicBezTo>
                    <a:pt x="117" y="110"/>
                    <a:pt x="82" y="110"/>
                    <a:pt x="52" y="92"/>
                  </a:cubicBezTo>
                  <a:cubicBezTo>
                    <a:pt x="22" y="75"/>
                    <a:pt x="4" y="45"/>
                    <a:pt x="0" y="13"/>
                  </a:cubicBezTo>
                  <a:close/>
                </a:path>
              </a:pathLst>
            </a:custGeom>
            <a:solidFill>
              <a:srgbClr val="8DC6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1" name="Freeform 42">
              <a:extLst>
                <a:ext uri="{FF2B5EF4-FFF2-40B4-BE49-F238E27FC236}">
                  <a16:creationId xmlns:a16="http://schemas.microsoft.com/office/drawing/2014/main" id="{475240AB-A8E9-467D-B96D-452BC855137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1088" y="4189414"/>
              <a:ext cx="139700" cy="104775"/>
            </a:xfrm>
            <a:custGeom>
              <a:avLst/>
              <a:gdLst>
                <a:gd name="T0" fmla="*/ 0 w 147"/>
                <a:gd name="T1" fmla="*/ 97 h 110"/>
                <a:gd name="T2" fmla="*/ 52 w 147"/>
                <a:gd name="T3" fmla="*/ 18 h 110"/>
                <a:gd name="T4" fmla="*/ 147 w 147"/>
                <a:gd name="T5" fmla="*/ 13 h 110"/>
                <a:gd name="T6" fmla="*/ 95 w 147"/>
                <a:gd name="T7" fmla="*/ 92 h 110"/>
                <a:gd name="T8" fmla="*/ 0 w 147"/>
                <a:gd name="T9" fmla="*/ 97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7" h="110">
                  <a:moveTo>
                    <a:pt x="0" y="97"/>
                  </a:moveTo>
                  <a:cubicBezTo>
                    <a:pt x="4" y="65"/>
                    <a:pt x="22" y="36"/>
                    <a:pt x="52" y="18"/>
                  </a:cubicBezTo>
                  <a:cubicBezTo>
                    <a:pt x="82" y="1"/>
                    <a:pt x="117" y="0"/>
                    <a:pt x="147" y="13"/>
                  </a:cubicBezTo>
                  <a:cubicBezTo>
                    <a:pt x="143" y="45"/>
                    <a:pt x="125" y="75"/>
                    <a:pt x="95" y="92"/>
                  </a:cubicBezTo>
                  <a:cubicBezTo>
                    <a:pt x="65" y="109"/>
                    <a:pt x="30" y="110"/>
                    <a:pt x="0" y="97"/>
                  </a:cubicBezTo>
                  <a:close/>
                </a:path>
              </a:pathLst>
            </a:custGeom>
            <a:solidFill>
              <a:srgbClr val="8DC6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2" name="Freeform 43">
              <a:extLst>
                <a:ext uri="{FF2B5EF4-FFF2-40B4-BE49-F238E27FC236}">
                  <a16:creationId xmlns:a16="http://schemas.microsoft.com/office/drawing/2014/main" id="{A314D40B-44E5-4C9C-B57F-E93E177976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9527" y="4194176"/>
              <a:ext cx="138113" cy="103188"/>
            </a:xfrm>
            <a:custGeom>
              <a:avLst/>
              <a:gdLst>
                <a:gd name="T0" fmla="*/ 146 w 146"/>
                <a:gd name="T1" fmla="*/ 97 h 109"/>
                <a:gd name="T2" fmla="*/ 52 w 146"/>
                <a:gd name="T3" fmla="*/ 91 h 109"/>
                <a:gd name="T4" fmla="*/ 0 w 146"/>
                <a:gd name="T5" fmla="*/ 12 h 109"/>
                <a:gd name="T6" fmla="*/ 94 w 146"/>
                <a:gd name="T7" fmla="*/ 18 h 109"/>
                <a:gd name="T8" fmla="*/ 146 w 146"/>
                <a:gd name="T9" fmla="*/ 97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6" h="109">
                  <a:moveTo>
                    <a:pt x="146" y="97"/>
                  </a:moveTo>
                  <a:cubicBezTo>
                    <a:pt x="117" y="109"/>
                    <a:pt x="82" y="109"/>
                    <a:pt x="52" y="91"/>
                  </a:cubicBezTo>
                  <a:cubicBezTo>
                    <a:pt x="22" y="74"/>
                    <a:pt x="3" y="44"/>
                    <a:pt x="0" y="12"/>
                  </a:cubicBezTo>
                  <a:cubicBezTo>
                    <a:pt x="29" y="0"/>
                    <a:pt x="64" y="0"/>
                    <a:pt x="94" y="18"/>
                  </a:cubicBezTo>
                  <a:cubicBezTo>
                    <a:pt x="124" y="35"/>
                    <a:pt x="142" y="65"/>
                    <a:pt x="146" y="97"/>
                  </a:cubicBezTo>
                  <a:close/>
                </a:path>
              </a:pathLst>
            </a:custGeom>
            <a:solidFill>
              <a:srgbClr val="8DC6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3" name="Freeform 44">
              <a:extLst>
                <a:ext uri="{FF2B5EF4-FFF2-40B4-BE49-F238E27FC236}">
                  <a16:creationId xmlns:a16="http://schemas.microsoft.com/office/drawing/2014/main" id="{390C40A9-9865-4FA0-8146-8F2BD828AA29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1114" y="4079877"/>
              <a:ext cx="138113" cy="104775"/>
            </a:xfrm>
            <a:custGeom>
              <a:avLst/>
              <a:gdLst>
                <a:gd name="T0" fmla="*/ 146 w 146"/>
                <a:gd name="T1" fmla="*/ 13 h 110"/>
                <a:gd name="T2" fmla="*/ 94 w 146"/>
                <a:gd name="T3" fmla="*/ 92 h 110"/>
                <a:gd name="T4" fmla="*/ 0 w 146"/>
                <a:gd name="T5" fmla="*/ 97 h 110"/>
                <a:gd name="T6" fmla="*/ 52 w 146"/>
                <a:gd name="T7" fmla="*/ 18 h 110"/>
                <a:gd name="T8" fmla="*/ 146 w 146"/>
                <a:gd name="T9" fmla="*/ 13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6" h="110">
                  <a:moveTo>
                    <a:pt x="146" y="13"/>
                  </a:moveTo>
                  <a:cubicBezTo>
                    <a:pt x="142" y="45"/>
                    <a:pt x="124" y="74"/>
                    <a:pt x="94" y="92"/>
                  </a:cubicBezTo>
                  <a:cubicBezTo>
                    <a:pt x="64" y="109"/>
                    <a:pt x="29" y="110"/>
                    <a:pt x="0" y="97"/>
                  </a:cubicBezTo>
                  <a:cubicBezTo>
                    <a:pt x="3" y="65"/>
                    <a:pt x="22" y="35"/>
                    <a:pt x="52" y="18"/>
                  </a:cubicBezTo>
                  <a:cubicBezTo>
                    <a:pt x="82" y="1"/>
                    <a:pt x="117" y="0"/>
                    <a:pt x="146" y="13"/>
                  </a:cubicBezTo>
                  <a:close/>
                </a:path>
              </a:pathLst>
            </a:custGeom>
            <a:solidFill>
              <a:srgbClr val="8DC6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4" name="Freeform 45">
              <a:extLst>
                <a:ext uri="{FF2B5EF4-FFF2-40B4-BE49-F238E27FC236}">
                  <a16:creationId xmlns:a16="http://schemas.microsoft.com/office/drawing/2014/main" id="{07B2A55D-DBDA-452F-9746-09581541C42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1427" y="4194176"/>
              <a:ext cx="17463" cy="171450"/>
            </a:xfrm>
            <a:custGeom>
              <a:avLst/>
              <a:gdLst>
                <a:gd name="T0" fmla="*/ 11 w 11"/>
                <a:gd name="T1" fmla="*/ 0 h 108"/>
                <a:gd name="T2" fmla="*/ 11 w 11"/>
                <a:gd name="T3" fmla="*/ 96 h 108"/>
                <a:gd name="T4" fmla="*/ 0 w 11"/>
                <a:gd name="T5" fmla="*/ 108 h 108"/>
                <a:gd name="T6" fmla="*/ 0 w 11"/>
                <a:gd name="T7" fmla="*/ 11 h 108"/>
                <a:gd name="T8" fmla="*/ 11 w 11"/>
                <a:gd name="T9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08">
                  <a:moveTo>
                    <a:pt x="11" y="0"/>
                  </a:moveTo>
                  <a:lnTo>
                    <a:pt x="11" y="96"/>
                  </a:lnTo>
                  <a:lnTo>
                    <a:pt x="0" y="108"/>
                  </a:lnTo>
                  <a:lnTo>
                    <a:pt x="0" y="11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8B5E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</p:grpSp>
      <p:sp>
        <p:nvSpPr>
          <p:cNvPr id="138" name="모서리가 둥근 직사각형 137"/>
          <p:cNvSpPr/>
          <p:nvPr/>
        </p:nvSpPr>
        <p:spPr>
          <a:xfrm>
            <a:off x="416824" y="1961689"/>
            <a:ext cx="2952000" cy="550600"/>
          </a:xfrm>
          <a:prstGeom prst="roundRect">
            <a:avLst>
              <a:gd name="adj" fmla="val 18750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8000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b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21978C06-C6B7-48DC-8A2B-EE36CCBAB0FD}"/>
              </a:ext>
            </a:extLst>
          </p:cNvPr>
          <p:cNvSpPr txBox="1"/>
          <p:nvPr/>
        </p:nvSpPr>
        <p:spPr>
          <a:xfrm>
            <a:off x="701077" y="2071098"/>
            <a:ext cx="25018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>
                <a:solidFill>
                  <a:schemeClr val="bg1"/>
                </a:solidFill>
                <a:latin typeface="+mn-ea"/>
              </a:rPr>
              <a:t>프랜차이즈 창업</a:t>
            </a:r>
          </a:p>
        </p:txBody>
      </p:sp>
      <p:sp>
        <p:nvSpPr>
          <p:cNvPr id="140" name="모서리가 둥근 직사각형 139"/>
          <p:cNvSpPr/>
          <p:nvPr/>
        </p:nvSpPr>
        <p:spPr>
          <a:xfrm>
            <a:off x="3538869" y="1961689"/>
            <a:ext cx="2952000" cy="550600"/>
          </a:xfrm>
          <a:prstGeom prst="roundRect">
            <a:avLst>
              <a:gd name="adj" fmla="val 18750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8000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b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1978C06-C6B7-48DC-8A2B-EE36CCBAB0FD}"/>
              </a:ext>
            </a:extLst>
          </p:cNvPr>
          <p:cNvSpPr txBox="1"/>
          <p:nvPr/>
        </p:nvSpPr>
        <p:spPr>
          <a:xfrm>
            <a:off x="3964274" y="2071098"/>
            <a:ext cx="22195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>
                <a:solidFill>
                  <a:schemeClr val="bg1"/>
                </a:solidFill>
                <a:latin typeface="+mn-ea"/>
              </a:rPr>
              <a:t>부동산</a:t>
            </a:r>
            <a:r>
              <a:rPr lang="en-US" altLang="ko-KR" sz="2000" b="1" dirty="0">
                <a:solidFill>
                  <a:schemeClr val="bg1"/>
                </a:solidFill>
                <a:latin typeface="+mn-ea"/>
              </a:rPr>
              <a:t>/</a:t>
            </a:r>
            <a:r>
              <a:rPr lang="ko-KR" altLang="en-US" sz="2000" b="1" dirty="0">
                <a:solidFill>
                  <a:schemeClr val="bg1"/>
                </a:solidFill>
                <a:latin typeface="+mn-ea"/>
              </a:rPr>
              <a:t>재테크</a:t>
            </a:r>
          </a:p>
        </p:txBody>
      </p:sp>
      <p:sp>
        <p:nvSpPr>
          <p:cNvPr id="142" name="모서리가 둥근 직사각형 141"/>
          <p:cNvSpPr/>
          <p:nvPr/>
        </p:nvSpPr>
        <p:spPr>
          <a:xfrm>
            <a:off x="6687391" y="1961689"/>
            <a:ext cx="2952000" cy="550600"/>
          </a:xfrm>
          <a:prstGeom prst="roundRect">
            <a:avLst>
              <a:gd name="adj" fmla="val 18750"/>
            </a:avLst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8000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b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21978C06-C6B7-48DC-8A2B-EE36CCBAB0FD}"/>
              </a:ext>
            </a:extLst>
          </p:cNvPr>
          <p:cNvSpPr txBox="1"/>
          <p:nvPr/>
        </p:nvSpPr>
        <p:spPr>
          <a:xfrm>
            <a:off x="6883585" y="2071098"/>
            <a:ext cx="2677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latin typeface="+mn-ea"/>
              </a:rPr>
              <a:t>Easy Smart Farm</a:t>
            </a:r>
            <a:endParaRPr lang="ko-KR" altLang="en-US" sz="2000" b="1" dirty="0">
              <a:solidFill>
                <a:schemeClr val="bg1"/>
              </a:solidFill>
              <a:latin typeface="+mn-ea"/>
            </a:endParaRPr>
          </a:p>
        </p:txBody>
      </p:sp>
      <p:pic>
        <p:nvPicPr>
          <p:cNvPr id="144" name="Picture 6" descr="http://optimal.inven.co.kr/upload/2018/01/29/bbs/i13768354162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708" y="2752040"/>
            <a:ext cx="2728233" cy="3105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5" name="직선 연결선 144"/>
          <p:cNvCxnSpPr/>
          <p:nvPr/>
        </p:nvCxnSpPr>
        <p:spPr>
          <a:xfrm>
            <a:off x="416824" y="6019800"/>
            <a:ext cx="295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직선 연결선 145"/>
          <p:cNvCxnSpPr/>
          <p:nvPr/>
        </p:nvCxnSpPr>
        <p:spPr>
          <a:xfrm>
            <a:off x="3538869" y="6019800"/>
            <a:ext cx="295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직선 연결선 146"/>
          <p:cNvCxnSpPr/>
          <p:nvPr/>
        </p:nvCxnSpPr>
        <p:spPr>
          <a:xfrm>
            <a:off x="6687391" y="6019800"/>
            <a:ext cx="295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TextBox 147">
            <a:extLst>
              <a:ext uri="{FF2B5EF4-FFF2-40B4-BE49-F238E27FC236}">
                <a16:creationId xmlns:a16="http://schemas.microsoft.com/office/drawing/2014/main" id="{8187D589-9E4B-4044-B4E9-AC6FC7FFB3C3}"/>
              </a:ext>
            </a:extLst>
          </p:cNvPr>
          <p:cNvSpPr txBox="1"/>
          <p:nvPr/>
        </p:nvSpPr>
        <p:spPr>
          <a:xfrm>
            <a:off x="3615746" y="2723465"/>
            <a:ext cx="292419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400"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algn="ctr">
              <a:lnSpc>
                <a:spcPct val="120000"/>
              </a:lnSpc>
            </a:pPr>
            <a:r>
              <a:rPr lang="ko-KR" altLang="en-US" sz="1800" b="1" spc="-150" dirty="0" err="1">
                <a:latin typeface="+mn-ea"/>
                <a:ea typeface="+mn-ea"/>
              </a:rPr>
              <a:t>수익형</a:t>
            </a:r>
            <a:r>
              <a:rPr lang="ko-KR" altLang="en-US" sz="1800" b="1" spc="-150" dirty="0">
                <a:latin typeface="+mn-ea"/>
                <a:ea typeface="+mn-ea"/>
              </a:rPr>
              <a:t> 상가 예시</a:t>
            </a:r>
            <a:r>
              <a:rPr lang="en-US" altLang="ko-KR" sz="1800" b="1" spc="-150" dirty="0">
                <a:latin typeface="+mn-ea"/>
                <a:ea typeface="+mn-ea"/>
              </a:rPr>
              <a:t> </a:t>
            </a:r>
            <a:r>
              <a:rPr lang="en-US" altLang="ko-KR" sz="1400" b="1" spc="-150" dirty="0">
                <a:latin typeface="+mn-ea"/>
                <a:ea typeface="+mn-ea"/>
              </a:rPr>
              <a:t>(</a:t>
            </a:r>
            <a:r>
              <a:rPr lang="ko-KR" altLang="en-US" sz="1400" b="1" spc="-150" dirty="0">
                <a:latin typeface="+mn-ea"/>
                <a:ea typeface="+mn-ea"/>
              </a:rPr>
              <a:t>현재→</a:t>
            </a:r>
            <a:r>
              <a:rPr lang="en-US" altLang="ko-KR" sz="1400" b="1" spc="-150" dirty="0">
                <a:latin typeface="+mn-ea"/>
                <a:ea typeface="+mn-ea"/>
              </a:rPr>
              <a:t>2019</a:t>
            </a:r>
            <a:r>
              <a:rPr lang="ko-KR" altLang="en-US" sz="1400" b="1" spc="-150" dirty="0">
                <a:latin typeface="+mn-ea"/>
                <a:ea typeface="+mn-ea"/>
              </a:rPr>
              <a:t>년</a:t>
            </a:r>
            <a:r>
              <a:rPr lang="en-US" altLang="ko-KR" sz="1400" b="1" spc="-150" dirty="0">
                <a:latin typeface="+mn-ea"/>
                <a:ea typeface="+mn-ea"/>
              </a:rPr>
              <a:t>)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8187D589-9E4B-4044-B4E9-AC6FC7FFB3C3}"/>
              </a:ext>
            </a:extLst>
          </p:cNvPr>
          <p:cNvSpPr txBox="1"/>
          <p:nvPr/>
        </p:nvSpPr>
        <p:spPr>
          <a:xfrm>
            <a:off x="3584848" y="3647418"/>
            <a:ext cx="785793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400"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>
              <a:lnSpc>
                <a:spcPct val="120000"/>
              </a:lnSpc>
            </a:pPr>
            <a:r>
              <a:rPr lang="ko-KR" altLang="en-US" sz="1400" b="1" dirty="0">
                <a:latin typeface="+mn-ea"/>
                <a:ea typeface="+mn-ea"/>
              </a:rPr>
              <a:t>매매가 </a:t>
            </a:r>
            <a:endParaRPr lang="en-US" altLang="ko-KR" sz="1400" b="1" dirty="0">
              <a:latin typeface="+mn-ea"/>
              <a:ea typeface="+mn-ea"/>
            </a:endParaRPr>
          </a:p>
          <a:p>
            <a:pPr>
              <a:lnSpc>
                <a:spcPct val="120000"/>
              </a:lnSpc>
            </a:pPr>
            <a:r>
              <a:rPr lang="ko-KR" altLang="en-US" sz="1400" b="1" dirty="0">
                <a:latin typeface="+mn-ea"/>
                <a:ea typeface="+mn-ea"/>
              </a:rPr>
              <a:t>보증금</a:t>
            </a:r>
            <a:endParaRPr lang="en-US" altLang="ko-KR" sz="1400" b="1" dirty="0">
              <a:latin typeface="+mn-ea"/>
              <a:ea typeface="+mn-ea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8187D589-9E4B-4044-B4E9-AC6FC7FFB3C3}"/>
              </a:ext>
            </a:extLst>
          </p:cNvPr>
          <p:cNvSpPr txBox="1"/>
          <p:nvPr/>
        </p:nvSpPr>
        <p:spPr>
          <a:xfrm>
            <a:off x="4088207" y="3647418"/>
            <a:ext cx="814647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400"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algn="r">
              <a:lnSpc>
                <a:spcPct val="120000"/>
              </a:lnSpc>
            </a:pPr>
            <a:r>
              <a:rPr lang="en-US" altLang="ko-KR" sz="1400" b="1" dirty="0">
                <a:latin typeface="+mn-ea"/>
                <a:ea typeface="+mn-ea"/>
              </a:rPr>
              <a:t>9</a:t>
            </a:r>
            <a:r>
              <a:rPr lang="ko-KR" altLang="en-US" sz="1400" b="1" dirty="0">
                <a:latin typeface="+mn-ea"/>
                <a:ea typeface="+mn-ea"/>
              </a:rPr>
              <a:t>억 </a:t>
            </a:r>
            <a:r>
              <a:rPr lang="en-US" altLang="ko-KR" sz="1400" b="1" dirty="0">
                <a:latin typeface="+mn-ea"/>
                <a:ea typeface="+mn-ea"/>
              </a:rPr>
              <a:t>5</a:t>
            </a:r>
            <a:r>
              <a:rPr lang="ko-KR" altLang="en-US" sz="1400" b="1" dirty="0">
                <a:latin typeface="+mn-ea"/>
                <a:ea typeface="+mn-ea"/>
              </a:rPr>
              <a:t>천</a:t>
            </a:r>
            <a:endParaRPr lang="en-US" altLang="ko-KR" sz="1400" b="1" dirty="0">
              <a:latin typeface="+mn-ea"/>
              <a:ea typeface="+mn-ea"/>
            </a:endParaRPr>
          </a:p>
          <a:p>
            <a:pPr algn="r">
              <a:lnSpc>
                <a:spcPct val="120000"/>
              </a:lnSpc>
            </a:pPr>
            <a:r>
              <a:rPr lang="en-US" altLang="ko-KR" sz="1400" b="1" dirty="0">
                <a:latin typeface="+mn-ea"/>
                <a:ea typeface="+mn-ea"/>
              </a:rPr>
              <a:t>5</a:t>
            </a:r>
            <a:r>
              <a:rPr lang="ko-KR" altLang="en-US" sz="1400" b="1" dirty="0">
                <a:latin typeface="+mn-ea"/>
                <a:ea typeface="+mn-ea"/>
              </a:rPr>
              <a:t>천</a:t>
            </a:r>
            <a:endParaRPr lang="en-US" altLang="ko-KR" sz="1400" b="1" dirty="0">
              <a:latin typeface="+mn-ea"/>
              <a:ea typeface="+mn-ea"/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8187D589-9E4B-4044-B4E9-AC6FC7FFB3C3}"/>
              </a:ext>
            </a:extLst>
          </p:cNvPr>
          <p:cNvSpPr txBox="1"/>
          <p:nvPr/>
        </p:nvSpPr>
        <p:spPr>
          <a:xfrm>
            <a:off x="5169024" y="3647418"/>
            <a:ext cx="785793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400"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>
              <a:lnSpc>
                <a:spcPct val="120000"/>
              </a:lnSpc>
            </a:pPr>
            <a:r>
              <a:rPr lang="ko-KR" altLang="en-US" sz="1400" b="1" dirty="0">
                <a:latin typeface="+mn-ea"/>
                <a:ea typeface="+mn-ea"/>
              </a:rPr>
              <a:t>매매가 </a:t>
            </a:r>
            <a:endParaRPr lang="en-US" altLang="ko-KR" sz="1400" b="1" dirty="0">
              <a:latin typeface="+mn-ea"/>
              <a:ea typeface="+mn-ea"/>
            </a:endParaRPr>
          </a:p>
          <a:p>
            <a:pPr>
              <a:lnSpc>
                <a:spcPct val="120000"/>
              </a:lnSpc>
            </a:pPr>
            <a:r>
              <a:rPr lang="ko-KR" altLang="en-US" sz="1400" b="1" dirty="0">
                <a:latin typeface="+mn-ea"/>
                <a:ea typeface="+mn-ea"/>
              </a:rPr>
              <a:t>보증금</a:t>
            </a:r>
            <a:endParaRPr lang="en-US" altLang="ko-KR" sz="1400" b="1" dirty="0">
              <a:latin typeface="+mn-ea"/>
              <a:ea typeface="+mn-ea"/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8187D589-9E4B-4044-B4E9-AC6FC7FFB3C3}"/>
              </a:ext>
            </a:extLst>
          </p:cNvPr>
          <p:cNvSpPr txBox="1"/>
          <p:nvPr/>
        </p:nvSpPr>
        <p:spPr>
          <a:xfrm>
            <a:off x="5672383" y="3647418"/>
            <a:ext cx="814647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400"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algn="r">
              <a:lnSpc>
                <a:spcPct val="120000"/>
              </a:lnSpc>
            </a:pPr>
            <a:r>
              <a:rPr lang="en-US" altLang="ko-KR" sz="1400" b="1" dirty="0">
                <a:latin typeface="+mn-ea"/>
                <a:ea typeface="+mn-ea"/>
              </a:rPr>
              <a:t>6</a:t>
            </a:r>
            <a:r>
              <a:rPr lang="ko-KR" altLang="en-US" sz="1400" b="1" dirty="0">
                <a:latin typeface="+mn-ea"/>
                <a:ea typeface="+mn-ea"/>
              </a:rPr>
              <a:t>억 </a:t>
            </a:r>
            <a:r>
              <a:rPr lang="en-US" altLang="ko-KR" sz="1400" b="1" dirty="0">
                <a:latin typeface="+mn-ea"/>
                <a:ea typeface="+mn-ea"/>
              </a:rPr>
              <a:t>5</a:t>
            </a:r>
            <a:r>
              <a:rPr lang="ko-KR" altLang="en-US" sz="1400" b="1" dirty="0">
                <a:latin typeface="+mn-ea"/>
                <a:ea typeface="+mn-ea"/>
              </a:rPr>
              <a:t>천</a:t>
            </a:r>
            <a:endParaRPr lang="en-US" altLang="ko-KR" sz="1400" b="1" dirty="0">
              <a:latin typeface="+mn-ea"/>
              <a:ea typeface="+mn-ea"/>
            </a:endParaRPr>
          </a:p>
          <a:p>
            <a:pPr algn="r">
              <a:lnSpc>
                <a:spcPct val="120000"/>
              </a:lnSpc>
            </a:pPr>
            <a:r>
              <a:rPr lang="en-US" altLang="ko-KR" sz="1400" b="1" dirty="0">
                <a:latin typeface="+mn-ea"/>
                <a:ea typeface="+mn-ea"/>
              </a:rPr>
              <a:t>5</a:t>
            </a:r>
            <a:r>
              <a:rPr lang="ko-KR" altLang="en-US" sz="1400" b="1" dirty="0">
                <a:latin typeface="+mn-ea"/>
                <a:ea typeface="+mn-ea"/>
              </a:rPr>
              <a:t>천</a:t>
            </a:r>
            <a:endParaRPr lang="en-US" altLang="ko-KR" sz="1400" b="1" dirty="0">
              <a:latin typeface="+mn-ea"/>
              <a:ea typeface="+mn-ea"/>
            </a:endParaRPr>
          </a:p>
        </p:txBody>
      </p:sp>
      <p:cxnSp>
        <p:nvCxnSpPr>
          <p:cNvPr id="155" name="직선 연결선 154"/>
          <p:cNvCxnSpPr/>
          <p:nvPr/>
        </p:nvCxnSpPr>
        <p:spPr>
          <a:xfrm>
            <a:off x="3538869" y="4335890"/>
            <a:ext cx="1510679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직선 연결선 155"/>
          <p:cNvCxnSpPr/>
          <p:nvPr/>
        </p:nvCxnSpPr>
        <p:spPr>
          <a:xfrm>
            <a:off x="5098505" y="4335890"/>
            <a:ext cx="1510679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extBox 156">
            <a:extLst>
              <a:ext uri="{FF2B5EF4-FFF2-40B4-BE49-F238E27FC236}">
                <a16:creationId xmlns:a16="http://schemas.microsoft.com/office/drawing/2014/main" id="{8187D589-9E4B-4044-B4E9-AC6FC7FFB3C3}"/>
              </a:ext>
            </a:extLst>
          </p:cNvPr>
          <p:cNvSpPr txBox="1"/>
          <p:nvPr/>
        </p:nvSpPr>
        <p:spPr>
          <a:xfrm>
            <a:off x="3584848" y="4367974"/>
            <a:ext cx="723275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400"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>
              <a:lnSpc>
                <a:spcPct val="120000"/>
              </a:lnSpc>
            </a:pPr>
            <a:r>
              <a:rPr lang="ko-KR" altLang="en-US" sz="1400" b="1" dirty="0" err="1">
                <a:latin typeface="+mn-ea"/>
                <a:ea typeface="+mn-ea"/>
              </a:rPr>
              <a:t>투자금</a:t>
            </a:r>
            <a:endParaRPr lang="en-US" altLang="ko-KR" sz="1400" b="1" dirty="0">
              <a:latin typeface="+mn-ea"/>
              <a:ea typeface="+mn-ea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8187D589-9E4B-4044-B4E9-AC6FC7FFB3C3}"/>
              </a:ext>
            </a:extLst>
          </p:cNvPr>
          <p:cNvSpPr txBox="1"/>
          <p:nvPr/>
        </p:nvSpPr>
        <p:spPr>
          <a:xfrm>
            <a:off x="4434456" y="4367974"/>
            <a:ext cx="468398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400"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algn="r">
              <a:lnSpc>
                <a:spcPct val="120000"/>
              </a:lnSpc>
            </a:pPr>
            <a:r>
              <a:rPr lang="en-US" altLang="ko-KR" sz="1400" b="1" dirty="0">
                <a:latin typeface="+mn-ea"/>
                <a:ea typeface="+mn-ea"/>
              </a:rPr>
              <a:t>9</a:t>
            </a:r>
            <a:r>
              <a:rPr lang="ko-KR" altLang="en-US" sz="1400" b="1" dirty="0">
                <a:latin typeface="+mn-ea"/>
                <a:ea typeface="+mn-ea"/>
              </a:rPr>
              <a:t>억</a:t>
            </a:r>
            <a:endParaRPr lang="en-US" altLang="ko-KR" sz="1400" b="1" dirty="0">
              <a:latin typeface="+mn-ea"/>
              <a:ea typeface="+mn-ea"/>
            </a:endParaRP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8187D589-9E4B-4044-B4E9-AC6FC7FFB3C3}"/>
              </a:ext>
            </a:extLst>
          </p:cNvPr>
          <p:cNvSpPr txBox="1"/>
          <p:nvPr/>
        </p:nvSpPr>
        <p:spPr>
          <a:xfrm>
            <a:off x="5169024" y="4367974"/>
            <a:ext cx="723275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400"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>
              <a:lnSpc>
                <a:spcPct val="120000"/>
              </a:lnSpc>
            </a:pPr>
            <a:r>
              <a:rPr lang="ko-KR" altLang="en-US" sz="1400" b="1" dirty="0" err="1">
                <a:latin typeface="+mn-ea"/>
                <a:ea typeface="+mn-ea"/>
              </a:rPr>
              <a:t>투자금</a:t>
            </a:r>
            <a:endParaRPr lang="en-US" altLang="ko-KR" sz="1400" b="1" dirty="0">
              <a:latin typeface="+mn-ea"/>
              <a:ea typeface="+mn-ea"/>
            </a:endParaRP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8187D589-9E4B-4044-B4E9-AC6FC7FFB3C3}"/>
              </a:ext>
            </a:extLst>
          </p:cNvPr>
          <p:cNvSpPr txBox="1"/>
          <p:nvPr/>
        </p:nvSpPr>
        <p:spPr>
          <a:xfrm>
            <a:off x="5956115" y="4367974"/>
            <a:ext cx="530915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400"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algn="r">
              <a:lnSpc>
                <a:spcPct val="120000"/>
              </a:lnSpc>
            </a:pPr>
            <a:r>
              <a:rPr lang="en-US" altLang="ko-KR" sz="1400" b="1" dirty="0">
                <a:latin typeface="+mn-ea"/>
                <a:ea typeface="+mn-ea"/>
              </a:rPr>
              <a:t>6</a:t>
            </a:r>
            <a:r>
              <a:rPr lang="ko-KR" altLang="en-US" sz="1400" b="1" dirty="0">
                <a:latin typeface="+mn-ea"/>
                <a:ea typeface="+mn-ea"/>
              </a:rPr>
              <a:t>억 </a:t>
            </a:r>
            <a:endParaRPr lang="en-US" altLang="ko-KR" sz="1400" b="1" dirty="0">
              <a:latin typeface="+mn-ea"/>
              <a:ea typeface="+mn-ea"/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8187D589-9E4B-4044-B4E9-AC6FC7FFB3C3}"/>
              </a:ext>
            </a:extLst>
          </p:cNvPr>
          <p:cNvSpPr txBox="1"/>
          <p:nvPr/>
        </p:nvSpPr>
        <p:spPr>
          <a:xfrm>
            <a:off x="3584848" y="5189959"/>
            <a:ext cx="723275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400"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>
              <a:lnSpc>
                <a:spcPct val="120000"/>
              </a:lnSpc>
            </a:pPr>
            <a:r>
              <a:rPr lang="ko-KR" altLang="en-US" sz="1400" b="1" dirty="0">
                <a:latin typeface="+mn-ea"/>
                <a:ea typeface="+mn-ea"/>
              </a:rPr>
              <a:t>월세</a:t>
            </a:r>
            <a:endParaRPr lang="en-US" altLang="ko-KR" sz="1400" b="1" dirty="0">
              <a:latin typeface="+mn-ea"/>
              <a:ea typeface="+mn-ea"/>
            </a:endParaRPr>
          </a:p>
          <a:p>
            <a:pPr>
              <a:lnSpc>
                <a:spcPct val="120000"/>
              </a:lnSpc>
            </a:pPr>
            <a:r>
              <a:rPr lang="ko-KR" altLang="en-US" sz="1400" b="1" dirty="0">
                <a:latin typeface="+mn-ea"/>
                <a:ea typeface="+mn-ea"/>
              </a:rPr>
              <a:t>수익률</a:t>
            </a:r>
            <a:endParaRPr lang="en-US" altLang="ko-KR" sz="1400" b="1" dirty="0">
              <a:latin typeface="+mn-ea"/>
              <a:ea typeface="+mn-ea"/>
            </a:endParaRP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8187D589-9E4B-4044-B4E9-AC6FC7FFB3C3}"/>
              </a:ext>
            </a:extLst>
          </p:cNvPr>
          <p:cNvSpPr txBox="1"/>
          <p:nvPr/>
        </p:nvSpPr>
        <p:spPr>
          <a:xfrm>
            <a:off x="4046529" y="5189959"/>
            <a:ext cx="856325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400"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algn="r">
              <a:lnSpc>
                <a:spcPct val="120000"/>
              </a:lnSpc>
            </a:pPr>
            <a:r>
              <a:rPr lang="en-US" altLang="ko-KR" sz="1400" b="1" dirty="0">
                <a:latin typeface="+mn-ea"/>
                <a:ea typeface="+mn-ea"/>
              </a:rPr>
              <a:t>300</a:t>
            </a:r>
            <a:r>
              <a:rPr lang="ko-KR" altLang="en-US" sz="1400" b="1" dirty="0">
                <a:latin typeface="+mn-ea"/>
                <a:ea typeface="+mn-ea"/>
              </a:rPr>
              <a:t>만원</a:t>
            </a:r>
            <a:endParaRPr lang="en-US" altLang="ko-KR" sz="1400" b="1" dirty="0">
              <a:latin typeface="+mn-ea"/>
              <a:ea typeface="+mn-ea"/>
            </a:endParaRPr>
          </a:p>
          <a:p>
            <a:pPr algn="r">
              <a:lnSpc>
                <a:spcPct val="120000"/>
              </a:lnSpc>
            </a:pPr>
            <a:r>
              <a:rPr lang="en-US" altLang="ko-KR" sz="1400" b="1" dirty="0">
                <a:latin typeface="+mn-ea"/>
                <a:ea typeface="+mn-ea"/>
              </a:rPr>
              <a:t>4%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8187D589-9E4B-4044-B4E9-AC6FC7FFB3C3}"/>
              </a:ext>
            </a:extLst>
          </p:cNvPr>
          <p:cNvSpPr txBox="1"/>
          <p:nvPr/>
        </p:nvSpPr>
        <p:spPr>
          <a:xfrm>
            <a:off x="5169024" y="5189959"/>
            <a:ext cx="723275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400"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>
              <a:lnSpc>
                <a:spcPct val="120000"/>
              </a:lnSpc>
            </a:pPr>
            <a:r>
              <a:rPr lang="ko-KR" altLang="en-US" sz="1400" b="1" dirty="0">
                <a:latin typeface="+mn-ea"/>
                <a:ea typeface="+mn-ea"/>
              </a:rPr>
              <a:t>월세</a:t>
            </a:r>
          </a:p>
          <a:p>
            <a:pPr>
              <a:lnSpc>
                <a:spcPct val="120000"/>
              </a:lnSpc>
            </a:pPr>
            <a:r>
              <a:rPr lang="ko-KR" altLang="en-US" sz="1400" b="1" dirty="0">
                <a:latin typeface="+mn-ea"/>
                <a:ea typeface="+mn-ea"/>
              </a:rPr>
              <a:t>수익률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8187D589-9E4B-4044-B4E9-AC6FC7FFB3C3}"/>
              </a:ext>
            </a:extLst>
          </p:cNvPr>
          <p:cNvSpPr txBox="1"/>
          <p:nvPr/>
        </p:nvSpPr>
        <p:spPr>
          <a:xfrm>
            <a:off x="5630705" y="5189959"/>
            <a:ext cx="856325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400"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algn="r">
              <a:lnSpc>
                <a:spcPct val="120000"/>
              </a:lnSpc>
            </a:pPr>
            <a:r>
              <a:rPr lang="en-US" altLang="ko-KR" sz="1400" b="1" dirty="0">
                <a:latin typeface="+mn-ea"/>
                <a:ea typeface="+mn-ea"/>
              </a:rPr>
              <a:t>300</a:t>
            </a:r>
            <a:r>
              <a:rPr lang="ko-KR" altLang="en-US" sz="1400" b="1" dirty="0">
                <a:latin typeface="+mn-ea"/>
                <a:ea typeface="+mn-ea"/>
              </a:rPr>
              <a:t>만원</a:t>
            </a:r>
            <a:endParaRPr lang="en-US" altLang="ko-KR" sz="1400" b="1" dirty="0">
              <a:latin typeface="+mn-ea"/>
              <a:ea typeface="+mn-ea"/>
            </a:endParaRPr>
          </a:p>
          <a:p>
            <a:pPr algn="r">
              <a:lnSpc>
                <a:spcPct val="120000"/>
              </a:lnSpc>
            </a:pPr>
            <a:r>
              <a:rPr lang="en-US" altLang="ko-KR" sz="1400" b="1" dirty="0">
                <a:latin typeface="+mn-ea"/>
                <a:ea typeface="+mn-ea"/>
              </a:rPr>
              <a:t>6%</a:t>
            </a:r>
          </a:p>
        </p:txBody>
      </p:sp>
      <p:grpSp>
        <p:nvGrpSpPr>
          <p:cNvPr id="3" name="그룹 2"/>
          <p:cNvGrpSpPr/>
          <p:nvPr/>
        </p:nvGrpSpPr>
        <p:grpSpPr>
          <a:xfrm>
            <a:off x="3538869" y="3260250"/>
            <a:ext cx="2999636" cy="304115"/>
            <a:chOff x="3538869" y="3260250"/>
            <a:chExt cx="2999636" cy="304115"/>
          </a:xfrm>
        </p:grpSpPr>
        <p:sp>
          <p:nvSpPr>
            <p:cNvPr id="153" name="직사각형 152"/>
            <p:cNvSpPr/>
            <p:nvPr/>
          </p:nvSpPr>
          <p:spPr>
            <a:xfrm>
              <a:off x="3538869" y="3260250"/>
              <a:ext cx="1440000" cy="304115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  <a:latin typeface="+mn-ea"/>
                </a:rPr>
                <a:t>현재</a:t>
              </a:r>
            </a:p>
          </p:txBody>
        </p:sp>
        <p:sp>
          <p:nvSpPr>
            <p:cNvPr id="154" name="직사각형 153"/>
            <p:cNvSpPr/>
            <p:nvPr/>
          </p:nvSpPr>
          <p:spPr>
            <a:xfrm>
              <a:off x="5098505" y="3260250"/>
              <a:ext cx="1440000" cy="304115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altLang="ko-KR" sz="1400" b="1" dirty="0">
                  <a:solidFill>
                    <a:prstClr val="black"/>
                  </a:solidFill>
                  <a:latin typeface="+mn-ea"/>
                </a:rPr>
                <a:t>2019</a:t>
              </a:r>
              <a:r>
                <a:rPr lang="ko-KR" altLang="en-US" sz="1400" b="1" dirty="0">
                  <a:solidFill>
                    <a:prstClr val="black"/>
                  </a:solidFill>
                  <a:latin typeface="+mn-ea"/>
                </a:rPr>
                <a:t>년</a:t>
              </a:r>
            </a:p>
          </p:txBody>
        </p:sp>
        <p:grpSp>
          <p:nvGrpSpPr>
            <p:cNvPr id="165" name="그룹 164"/>
            <p:cNvGrpSpPr/>
            <p:nvPr/>
          </p:nvGrpSpPr>
          <p:grpSpPr>
            <a:xfrm>
              <a:off x="4950074" y="3303586"/>
              <a:ext cx="217441" cy="217441"/>
              <a:chOff x="6926315" y="2851945"/>
              <a:chExt cx="187325" cy="187325"/>
            </a:xfrm>
          </p:grpSpPr>
          <p:sp>
            <p:nvSpPr>
              <p:cNvPr id="166" name="Oval 26"/>
              <p:cNvSpPr>
                <a:spLocks noChangeArrowheads="1"/>
              </p:cNvSpPr>
              <p:nvPr/>
            </p:nvSpPr>
            <p:spPr bwMode="auto">
              <a:xfrm>
                <a:off x="6926315" y="2851945"/>
                <a:ext cx="187325" cy="18732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dirty="0">
                  <a:latin typeface="+mn-ea"/>
                </a:endParaRPr>
              </a:p>
            </p:txBody>
          </p:sp>
          <p:sp>
            <p:nvSpPr>
              <p:cNvPr id="167" name="Freeform 27"/>
              <p:cNvSpPr>
                <a:spLocks/>
              </p:cNvSpPr>
              <p:nvPr/>
            </p:nvSpPr>
            <p:spPr bwMode="auto">
              <a:xfrm>
                <a:off x="6967590" y="2890045"/>
                <a:ext cx="103188" cy="111125"/>
              </a:xfrm>
              <a:custGeom>
                <a:avLst/>
                <a:gdLst>
                  <a:gd name="T0" fmla="*/ 148 w 148"/>
                  <a:gd name="T1" fmla="*/ 80 h 161"/>
                  <a:gd name="T2" fmla="*/ 67 w 148"/>
                  <a:gd name="T3" fmla="*/ 161 h 161"/>
                  <a:gd name="T4" fmla="*/ 50 w 148"/>
                  <a:gd name="T5" fmla="*/ 143 h 161"/>
                  <a:gd name="T6" fmla="*/ 100 w 148"/>
                  <a:gd name="T7" fmla="*/ 93 h 161"/>
                  <a:gd name="T8" fmla="*/ 0 w 148"/>
                  <a:gd name="T9" fmla="*/ 93 h 161"/>
                  <a:gd name="T10" fmla="*/ 0 w 148"/>
                  <a:gd name="T11" fmla="*/ 68 h 161"/>
                  <a:gd name="T12" fmla="*/ 100 w 148"/>
                  <a:gd name="T13" fmla="*/ 68 h 161"/>
                  <a:gd name="T14" fmla="*/ 50 w 148"/>
                  <a:gd name="T15" fmla="*/ 18 h 161"/>
                  <a:gd name="T16" fmla="*/ 67 w 148"/>
                  <a:gd name="T17" fmla="*/ 0 h 161"/>
                  <a:gd name="T18" fmla="*/ 148 w 148"/>
                  <a:gd name="T19" fmla="*/ 8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8" h="161">
                    <a:moveTo>
                      <a:pt x="148" y="80"/>
                    </a:moveTo>
                    <a:cubicBezTo>
                      <a:pt x="121" y="107"/>
                      <a:pt x="94" y="134"/>
                      <a:pt x="67" y="161"/>
                    </a:cubicBezTo>
                    <a:cubicBezTo>
                      <a:pt x="50" y="143"/>
                      <a:pt x="50" y="143"/>
                      <a:pt x="50" y="143"/>
                    </a:cubicBezTo>
                    <a:cubicBezTo>
                      <a:pt x="100" y="93"/>
                      <a:pt x="100" y="93"/>
                      <a:pt x="100" y="93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100" y="68"/>
                      <a:pt x="100" y="68"/>
                      <a:pt x="100" y="68"/>
                    </a:cubicBezTo>
                    <a:cubicBezTo>
                      <a:pt x="50" y="18"/>
                      <a:pt x="50" y="18"/>
                      <a:pt x="50" y="1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94" y="27"/>
                      <a:pt x="121" y="54"/>
                      <a:pt x="148" y="8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dirty="0">
                  <a:latin typeface="+mn-ea"/>
                </a:endParaRPr>
              </a:p>
            </p:txBody>
          </p:sp>
        </p:grpSp>
      </p:grpSp>
      <p:grpSp>
        <p:nvGrpSpPr>
          <p:cNvPr id="168" name="그룹 167"/>
          <p:cNvGrpSpPr/>
          <p:nvPr/>
        </p:nvGrpSpPr>
        <p:grpSpPr>
          <a:xfrm>
            <a:off x="6687391" y="3260250"/>
            <a:ext cx="2952000" cy="2694323"/>
            <a:chOff x="7805928" y="3521027"/>
            <a:chExt cx="2952000" cy="2502954"/>
          </a:xfrm>
        </p:grpSpPr>
        <p:sp>
          <p:nvSpPr>
            <p:cNvPr id="169" name="직사각형 168"/>
            <p:cNvSpPr/>
            <p:nvPr/>
          </p:nvSpPr>
          <p:spPr>
            <a:xfrm>
              <a:off x="7805928" y="3521027"/>
              <a:ext cx="2952000" cy="57875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ko-KR" altLang="en-US" sz="1600" b="1" dirty="0">
                  <a:solidFill>
                    <a:prstClr val="black"/>
                  </a:solidFill>
                  <a:latin typeface="+mn-ea"/>
                </a:rPr>
                <a:t>초기투자비용</a:t>
              </a:r>
              <a:r>
                <a:rPr lang="en-US" altLang="ko-KR" sz="1600" b="1" dirty="0">
                  <a:solidFill>
                    <a:prstClr val="black"/>
                  </a:solidFill>
                  <a:latin typeface="+mn-ea"/>
                </a:rPr>
                <a:t>(</a:t>
              </a:r>
              <a:r>
                <a:rPr lang="ko-KR" altLang="en-US" sz="1600" b="1" dirty="0">
                  <a:solidFill>
                    <a:prstClr val="black"/>
                  </a:solidFill>
                  <a:latin typeface="+mn-ea"/>
                </a:rPr>
                <a:t>약 </a:t>
              </a:r>
              <a:r>
                <a:rPr lang="en-US" altLang="ko-KR" sz="1600" b="1" dirty="0">
                  <a:solidFill>
                    <a:prstClr val="black"/>
                  </a:solidFill>
                  <a:latin typeface="+mn-ea"/>
                </a:rPr>
                <a:t>5</a:t>
              </a:r>
              <a:r>
                <a:rPr lang="ko-KR" altLang="en-US" sz="1600" b="1" dirty="0" err="1">
                  <a:solidFill>
                    <a:prstClr val="black"/>
                  </a:solidFill>
                  <a:latin typeface="+mn-ea"/>
                </a:rPr>
                <a:t>천만원</a:t>
              </a:r>
              <a:r>
                <a:rPr lang="en-US" altLang="ko-KR" sz="1600" b="1" dirty="0">
                  <a:solidFill>
                    <a:prstClr val="black"/>
                  </a:solidFill>
                  <a:latin typeface="+mn-ea"/>
                </a:rPr>
                <a:t>)</a:t>
              </a:r>
            </a:p>
          </p:txBody>
        </p:sp>
        <p:sp>
          <p:nvSpPr>
            <p:cNvPr id="170" name="직사각형 169"/>
            <p:cNvSpPr/>
            <p:nvPr/>
          </p:nvSpPr>
          <p:spPr>
            <a:xfrm>
              <a:off x="7805928" y="4162426"/>
              <a:ext cx="2952000" cy="57875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ko-KR" altLang="en-US" sz="1600" b="1" dirty="0">
                  <a:solidFill>
                    <a:prstClr val="black"/>
                  </a:solidFill>
                  <a:latin typeface="+mn-ea"/>
                </a:rPr>
                <a:t>월 매출</a:t>
              </a:r>
              <a:r>
                <a:rPr lang="en-US" altLang="ko-KR" sz="1600" b="1" dirty="0">
                  <a:solidFill>
                    <a:prstClr val="black"/>
                  </a:solidFill>
                  <a:latin typeface="+mn-ea"/>
                </a:rPr>
                <a:t>(</a:t>
              </a:r>
              <a:r>
                <a:rPr lang="ko-KR" altLang="en-US" sz="1600" b="1" dirty="0">
                  <a:solidFill>
                    <a:prstClr val="black"/>
                  </a:solidFill>
                  <a:latin typeface="+mn-ea"/>
                </a:rPr>
                <a:t>약 </a:t>
              </a:r>
              <a:r>
                <a:rPr lang="en-US" altLang="ko-KR" sz="1600" b="1" dirty="0">
                  <a:solidFill>
                    <a:prstClr val="black"/>
                  </a:solidFill>
                  <a:latin typeface="+mn-ea"/>
                </a:rPr>
                <a:t>3</a:t>
              </a:r>
              <a:r>
                <a:rPr lang="ko-KR" altLang="en-US" sz="1600" b="1" dirty="0" err="1">
                  <a:solidFill>
                    <a:prstClr val="black"/>
                  </a:solidFill>
                  <a:latin typeface="+mn-ea"/>
                </a:rPr>
                <a:t>백만원</a:t>
              </a:r>
              <a:r>
                <a:rPr lang="en-US" altLang="ko-KR" sz="1600" b="1" dirty="0">
                  <a:solidFill>
                    <a:prstClr val="black"/>
                  </a:solidFill>
                  <a:latin typeface="+mn-ea"/>
                </a:rPr>
                <a:t>)</a:t>
              </a:r>
            </a:p>
          </p:txBody>
        </p:sp>
        <p:sp>
          <p:nvSpPr>
            <p:cNvPr id="171" name="직사각형 170"/>
            <p:cNvSpPr/>
            <p:nvPr/>
          </p:nvSpPr>
          <p:spPr>
            <a:xfrm>
              <a:off x="7805928" y="4803825"/>
              <a:ext cx="2952000" cy="57875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ko-KR" altLang="en-US" sz="1600" b="1" dirty="0">
                  <a:solidFill>
                    <a:prstClr val="black"/>
                  </a:solidFill>
                  <a:latin typeface="+mn-ea"/>
                </a:rPr>
                <a:t>경비</a:t>
              </a:r>
              <a:r>
                <a:rPr lang="en-US" altLang="ko-KR" sz="1600" b="1" dirty="0">
                  <a:solidFill>
                    <a:prstClr val="black"/>
                  </a:solidFill>
                  <a:latin typeface="+mn-ea"/>
                </a:rPr>
                <a:t>(</a:t>
              </a:r>
              <a:r>
                <a:rPr lang="ko-KR" altLang="en-US" sz="1600" b="1" dirty="0">
                  <a:solidFill>
                    <a:prstClr val="black"/>
                  </a:solidFill>
                  <a:latin typeface="+mn-ea"/>
                </a:rPr>
                <a:t>약 </a:t>
              </a:r>
              <a:r>
                <a:rPr lang="en-US" altLang="ko-KR" sz="1600" b="1" dirty="0">
                  <a:solidFill>
                    <a:prstClr val="black"/>
                  </a:solidFill>
                  <a:latin typeface="+mn-ea"/>
                </a:rPr>
                <a:t>1</a:t>
              </a:r>
              <a:r>
                <a:rPr lang="ko-KR" altLang="en-US" sz="1600" b="1" dirty="0" err="1">
                  <a:solidFill>
                    <a:prstClr val="black"/>
                  </a:solidFill>
                  <a:latin typeface="+mn-ea"/>
                </a:rPr>
                <a:t>백만원</a:t>
              </a:r>
              <a:r>
                <a:rPr lang="en-US" altLang="ko-KR" sz="1600" b="1" dirty="0">
                  <a:solidFill>
                    <a:prstClr val="black"/>
                  </a:solidFill>
                  <a:latin typeface="+mn-ea"/>
                </a:rPr>
                <a:t>)</a:t>
              </a:r>
            </a:p>
          </p:txBody>
        </p:sp>
        <p:sp>
          <p:nvSpPr>
            <p:cNvPr id="172" name="직사각형 171"/>
            <p:cNvSpPr/>
            <p:nvPr/>
          </p:nvSpPr>
          <p:spPr>
            <a:xfrm>
              <a:off x="7805928" y="5445224"/>
              <a:ext cx="2952000" cy="578757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ko-KR" altLang="en-US" sz="1600" b="1" dirty="0">
                  <a:solidFill>
                    <a:prstClr val="black"/>
                  </a:solidFill>
                  <a:latin typeface="+mn-ea"/>
                </a:rPr>
                <a:t>수익</a:t>
              </a:r>
              <a:r>
                <a:rPr lang="en-US" altLang="ko-KR" sz="1600" b="1" dirty="0">
                  <a:solidFill>
                    <a:prstClr val="black"/>
                  </a:solidFill>
                  <a:latin typeface="+mn-ea"/>
                </a:rPr>
                <a:t>(</a:t>
              </a:r>
              <a:r>
                <a:rPr lang="ko-KR" altLang="en-US" sz="1600" b="1" dirty="0">
                  <a:solidFill>
                    <a:prstClr val="black"/>
                  </a:solidFill>
                  <a:latin typeface="+mn-ea"/>
                </a:rPr>
                <a:t>약 </a:t>
              </a:r>
              <a:r>
                <a:rPr lang="en-US" altLang="ko-KR" sz="1600" b="1" dirty="0">
                  <a:solidFill>
                    <a:prstClr val="black"/>
                  </a:solidFill>
                  <a:latin typeface="+mn-ea"/>
                </a:rPr>
                <a:t>2</a:t>
              </a:r>
              <a:r>
                <a:rPr lang="ko-KR" altLang="en-US" sz="1600" b="1" dirty="0" err="1">
                  <a:solidFill>
                    <a:prstClr val="black"/>
                  </a:solidFill>
                  <a:latin typeface="+mn-ea"/>
                </a:rPr>
                <a:t>백만원</a:t>
              </a:r>
              <a:r>
                <a:rPr lang="en-US" altLang="ko-KR" sz="1600" b="1" dirty="0">
                  <a:solidFill>
                    <a:prstClr val="black"/>
                  </a:solidFill>
                  <a:latin typeface="+mn-ea"/>
                </a:rPr>
                <a:t>)</a:t>
              </a:r>
            </a:p>
          </p:txBody>
        </p:sp>
      </p:grpSp>
      <p:sp>
        <p:nvSpPr>
          <p:cNvPr id="173" name="TextBox 172">
            <a:extLst>
              <a:ext uri="{FF2B5EF4-FFF2-40B4-BE49-F238E27FC236}">
                <a16:creationId xmlns:a16="http://schemas.microsoft.com/office/drawing/2014/main" id="{8187D589-9E4B-4044-B4E9-AC6FC7FFB3C3}"/>
              </a:ext>
            </a:extLst>
          </p:cNvPr>
          <p:cNvSpPr txBox="1"/>
          <p:nvPr/>
        </p:nvSpPr>
        <p:spPr>
          <a:xfrm>
            <a:off x="7453100" y="2723465"/>
            <a:ext cx="1420582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400"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algn="ctr">
              <a:lnSpc>
                <a:spcPct val="120000"/>
              </a:lnSpc>
            </a:pPr>
            <a:r>
              <a:rPr lang="ko-KR" altLang="en-US" sz="1800" b="1" dirty="0">
                <a:latin typeface="+mn-ea"/>
                <a:ea typeface="+mn-ea"/>
              </a:rPr>
              <a:t>구매적용 시</a:t>
            </a:r>
          </a:p>
        </p:txBody>
      </p:sp>
      <p:grpSp>
        <p:nvGrpSpPr>
          <p:cNvPr id="174" name="그룹 173"/>
          <p:cNvGrpSpPr/>
          <p:nvPr/>
        </p:nvGrpSpPr>
        <p:grpSpPr>
          <a:xfrm>
            <a:off x="3491722" y="2071098"/>
            <a:ext cx="527273" cy="508059"/>
            <a:chOff x="2178050" y="4333877"/>
            <a:chExt cx="392113" cy="377824"/>
          </a:xfrm>
        </p:grpSpPr>
        <p:sp>
          <p:nvSpPr>
            <p:cNvPr id="175" name="Freeform 277"/>
            <p:cNvSpPr>
              <a:spLocks noEditPoints="1"/>
            </p:cNvSpPr>
            <p:nvPr/>
          </p:nvSpPr>
          <p:spPr bwMode="auto">
            <a:xfrm>
              <a:off x="2178050" y="4333877"/>
              <a:ext cx="203200" cy="303213"/>
            </a:xfrm>
            <a:custGeom>
              <a:avLst/>
              <a:gdLst>
                <a:gd name="T0" fmla="*/ 33 w 44"/>
                <a:gd name="T1" fmla="*/ 25 h 66"/>
                <a:gd name="T2" fmla="*/ 39 w 44"/>
                <a:gd name="T3" fmla="*/ 18 h 66"/>
                <a:gd name="T4" fmla="*/ 42 w 44"/>
                <a:gd name="T5" fmla="*/ 13 h 66"/>
                <a:gd name="T6" fmla="*/ 33 w 44"/>
                <a:gd name="T7" fmla="*/ 6 h 66"/>
                <a:gd name="T8" fmla="*/ 33 w 44"/>
                <a:gd name="T9" fmla="*/ 3 h 66"/>
                <a:gd name="T10" fmla="*/ 23 w 44"/>
                <a:gd name="T11" fmla="*/ 0 h 66"/>
                <a:gd name="T12" fmla="*/ 22 w 44"/>
                <a:gd name="T13" fmla="*/ 0 h 66"/>
                <a:gd name="T14" fmla="*/ 22 w 44"/>
                <a:gd name="T15" fmla="*/ 0 h 66"/>
                <a:gd name="T16" fmla="*/ 12 w 44"/>
                <a:gd name="T17" fmla="*/ 3 h 66"/>
                <a:gd name="T18" fmla="*/ 11 w 44"/>
                <a:gd name="T19" fmla="*/ 6 h 66"/>
                <a:gd name="T20" fmla="*/ 3 w 44"/>
                <a:gd name="T21" fmla="*/ 13 h 66"/>
                <a:gd name="T22" fmla="*/ 6 w 44"/>
                <a:gd name="T23" fmla="*/ 18 h 66"/>
                <a:gd name="T24" fmla="*/ 11 w 44"/>
                <a:gd name="T25" fmla="*/ 25 h 66"/>
                <a:gd name="T26" fmla="*/ 0 w 44"/>
                <a:gd name="T27" fmla="*/ 44 h 66"/>
                <a:gd name="T28" fmla="*/ 22 w 44"/>
                <a:gd name="T29" fmla="*/ 66 h 66"/>
                <a:gd name="T30" fmla="*/ 44 w 44"/>
                <a:gd name="T31" fmla="*/ 44 h 66"/>
                <a:gd name="T32" fmla="*/ 33 w 44"/>
                <a:gd name="T33" fmla="*/ 25 h 66"/>
                <a:gd name="T34" fmla="*/ 24 w 44"/>
                <a:gd name="T35" fmla="*/ 57 h 66"/>
                <a:gd name="T36" fmla="*/ 24 w 44"/>
                <a:gd name="T37" fmla="*/ 60 h 66"/>
                <a:gd name="T38" fmla="*/ 20 w 44"/>
                <a:gd name="T39" fmla="*/ 60 h 66"/>
                <a:gd name="T40" fmla="*/ 20 w 44"/>
                <a:gd name="T41" fmla="*/ 57 h 66"/>
                <a:gd name="T42" fmla="*/ 14 w 44"/>
                <a:gd name="T43" fmla="*/ 55 h 66"/>
                <a:gd name="T44" fmla="*/ 15 w 44"/>
                <a:gd name="T45" fmla="*/ 51 h 66"/>
                <a:gd name="T46" fmla="*/ 21 w 44"/>
                <a:gd name="T47" fmla="*/ 53 h 66"/>
                <a:gd name="T48" fmla="*/ 25 w 44"/>
                <a:gd name="T49" fmla="*/ 50 h 66"/>
                <a:gd name="T50" fmla="*/ 21 w 44"/>
                <a:gd name="T51" fmla="*/ 47 h 66"/>
                <a:gd name="T52" fmla="*/ 14 w 44"/>
                <a:gd name="T53" fmla="*/ 40 h 66"/>
                <a:gd name="T54" fmla="*/ 20 w 44"/>
                <a:gd name="T55" fmla="*/ 34 h 66"/>
                <a:gd name="T56" fmla="*/ 20 w 44"/>
                <a:gd name="T57" fmla="*/ 30 h 66"/>
                <a:gd name="T58" fmla="*/ 24 w 44"/>
                <a:gd name="T59" fmla="*/ 30 h 66"/>
                <a:gd name="T60" fmla="*/ 24 w 44"/>
                <a:gd name="T61" fmla="*/ 33 h 66"/>
                <a:gd name="T62" fmla="*/ 30 w 44"/>
                <a:gd name="T63" fmla="*/ 35 h 66"/>
                <a:gd name="T64" fmla="*/ 28 w 44"/>
                <a:gd name="T65" fmla="*/ 39 h 66"/>
                <a:gd name="T66" fmla="*/ 23 w 44"/>
                <a:gd name="T67" fmla="*/ 37 h 66"/>
                <a:gd name="T68" fmla="*/ 20 w 44"/>
                <a:gd name="T69" fmla="*/ 40 h 66"/>
                <a:gd name="T70" fmla="*/ 24 w 44"/>
                <a:gd name="T71" fmla="*/ 43 h 66"/>
                <a:gd name="T72" fmla="*/ 31 w 44"/>
                <a:gd name="T73" fmla="*/ 50 h 66"/>
                <a:gd name="T74" fmla="*/ 24 w 44"/>
                <a:gd name="T75" fmla="*/ 57 h 66"/>
                <a:gd name="T76" fmla="*/ 28 w 44"/>
                <a:gd name="T77" fmla="*/ 24 h 66"/>
                <a:gd name="T78" fmla="*/ 16 w 44"/>
                <a:gd name="T79" fmla="*/ 24 h 66"/>
                <a:gd name="T80" fmla="*/ 9 w 44"/>
                <a:gd name="T81" fmla="*/ 14 h 66"/>
                <a:gd name="T82" fmla="*/ 8 w 44"/>
                <a:gd name="T83" fmla="*/ 14 h 66"/>
                <a:gd name="T84" fmla="*/ 14 w 44"/>
                <a:gd name="T85" fmla="*/ 11 h 66"/>
                <a:gd name="T86" fmla="*/ 15 w 44"/>
                <a:gd name="T87" fmla="*/ 15 h 66"/>
                <a:gd name="T88" fmla="*/ 18 w 44"/>
                <a:gd name="T89" fmla="*/ 17 h 66"/>
                <a:gd name="T90" fmla="*/ 18 w 44"/>
                <a:gd name="T91" fmla="*/ 17 h 66"/>
                <a:gd name="T92" fmla="*/ 20 w 44"/>
                <a:gd name="T93" fmla="*/ 14 h 66"/>
                <a:gd name="T94" fmla="*/ 17 w 44"/>
                <a:gd name="T95" fmla="*/ 6 h 66"/>
                <a:gd name="T96" fmla="*/ 22 w 44"/>
                <a:gd name="T97" fmla="*/ 5 h 66"/>
                <a:gd name="T98" fmla="*/ 22 w 44"/>
                <a:gd name="T99" fmla="*/ 5 h 66"/>
                <a:gd name="T100" fmla="*/ 22 w 44"/>
                <a:gd name="T101" fmla="*/ 5 h 66"/>
                <a:gd name="T102" fmla="*/ 23 w 44"/>
                <a:gd name="T103" fmla="*/ 5 h 66"/>
                <a:gd name="T104" fmla="*/ 23 w 44"/>
                <a:gd name="T105" fmla="*/ 5 h 66"/>
                <a:gd name="T106" fmla="*/ 27 w 44"/>
                <a:gd name="T107" fmla="*/ 6 h 66"/>
                <a:gd name="T108" fmla="*/ 24 w 44"/>
                <a:gd name="T109" fmla="*/ 14 h 66"/>
                <a:gd name="T110" fmla="*/ 26 w 44"/>
                <a:gd name="T111" fmla="*/ 17 h 66"/>
                <a:gd name="T112" fmla="*/ 27 w 44"/>
                <a:gd name="T113" fmla="*/ 17 h 66"/>
                <a:gd name="T114" fmla="*/ 29 w 44"/>
                <a:gd name="T115" fmla="*/ 15 h 66"/>
                <a:gd name="T116" fmla="*/ 31 w 44"/>
                <a:gd name="T117" fmla="*/ 11 h 66"/>
                <a:gd name="T118" fmla="*/ 36 w 44"/>
                <a:gd name="T119" fmla="*/ 14 h 66"/>
                <a:gd name="T120" fmla="*/ 36 w 44"/>
                <a:gd name="T121" fmla="*/ 14 h 66"/>
                <a:gd name="T122" fmla="*/ 28 w 44"/>
                <a:gd name="T123" fmla="*/ 24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4" h="66">
                  <a:moveTo>
                    <a:pt x="33" y="25"/>
                  </a:moveTo>
                  <a:cubicBezTo>
                    <a:pt x="34" y="24"/>
                    <a:pt x="35" y="21"/>
                    <a:pt x="39" y="18"/>
                  </a:cubicBezTo>
                  <a:cubicBezTo>
                    <a:pt x="42" y="16"/>
                    <a:pt x="42" y="14"/>
                    <a:pt x="42" y="13"/>
                  </a:cubicBezTo>
                  <a:cubicBezTo>
                    <a:pt x="41" y="9"/>
                    <a:pt x="36" y="7"/>
                    <a:pt x="33" y="6"/>
                  </a:cubicBezTo>
                  <a:cubicBezTo>
                    <a:pt x="33" y="5"/>
                    <a:pt x="33" y="4"/>
                    <a:pt x="33" y="3"/>
                  </a:cubicBezTo>
                  <a:cubicBezTo>
                    <a:pt x="31" y="1"/>
                    <a:pt x="28" y="0"/>
                    <a:pt x="23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7" y="0"/>
                    <a:pt x="13" y="1"/>
                    <a:pt x="12" y="3"/>
                  </a:cubicBezTo>
                  <a:cubicBezTo>
                    <a:pt x="11" y="4"/>
                    <a:pt x="11" y="5"/>
                    <a:pt x="11" y="6"/>
                  </a:cubicBezTo>
                  <a:cubicBezTo>
                    <a:pt x="8" y="7"/>
                    <a:pt x="4" y="9"/>
                    <a:pt x="3" y="13"/>
                  </a:cubicBezTo>
                  <a:cubicBezTo>
                    <a:pt x="3" y="14"/>
                    <a:pt x="3" y="16"/>
                    <a:pt x="6" y="18"/>
                  </a:cubicBezTo>
                  <a:cubicBezTo>
                    <a:pt x="9" y="21"/>
                    <a:pt x="10" y="24"/>
                    <a:pt x="11" y="25"/>
                  </a:cubicBezTo>
                  <a:cubicBezTo>
                    <a:pt x="4" y="29"/>
                    <a:pt x="0" y="36"/>
                    <a:pt x="0" y="44"/>
                  </a:cubicBezTo>
                  <a:cubicBezTo>
                    <a:pt x="0" y="56"/>
                    <a:pt x="10" y="66"/>
                    <a:pt x="22" y="66"/>
                  </a:cubicBezTo>
                  <a:cubicBezTo>
                    <a:pt x="34" y="66"/>
                    <a:pt x="44" y="56"/>
                    <a:pt x="44" y="44"/>
                  </a:cubicBezTo>
                  <a:cubicBezTo>
                    <a:pt x="44" y="36"/>
                    <a:pt x="40" y="29"/>
                    <a:pt x="33" y="25"/>
                  </a:cubicBezTo>
                  <a:close/>
                  <a:moveTo>
                    <a:pt x="24" y="57"/>
                  </a:moveTo>
                  <a:cubicBezTo>
                    <a:pt x="24" y="60"/>
                    <a:pt x="24" y="60"/>
                    <a:pt x="24" y="60"/>
                  </a:cubicBezTo>
                  <a:cubicBezTo>
                    <a:pt x="20" y="60"/>
                    <a:pt x="20" y="60"/>
                    <a:pt x="20" y="60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18" y="57"/>
                    <a:pt x="15" y="56"/>
                    <a:pt x="14" y="55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7" y="52"/>
                    <a:pt x="19" y="53"/>
                    <a:pt x="21" y="53"/>
                  </a:cubicBezTo>
                  <a:cubicBezTo>
                    <a:pt x="23" y="53"/>
                    <a:pt x="25" y="52"/>
                    <a:pt x="25" y="50"/>
                  </a:cubicBezTo>
                  <a:cubicBezTo>
                    <a:pt x="25" y="49"/>
                    <a:pt x="24" y="48"/>
                    <a:pt x="21" y="47"/>
                  </a:cubicBezTo>
                  <a:cubicBezTo>
                    <a:pt x="17" y="46"/>
                    <a:pt x="14" y="44"/>
                    <a:pt x="14" y="40"/>
                  </a:cubicBezTo>
                  <a:cubicBezTo>
                    <a:pt x="14" y="37"/>
                    <a:pt x="16" y="34"/>
                    <a:pt x="20" y="34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7" y="33"/>
                    <a:pt x="28" y="34"/>
                    <a:pt x="30" y="35"/>
                  </a:cubicBezTo>
                  <a:cubicBezTo>
                    <a:pt x="28" y="39"/>
                    <a:pt x="28" y="39"/>
                    <a:pt x="28" y="39"/>
                  </a:cubicBezTo>
                  <a:cubicBezTo>
                    <a:pt x="28" y="38"/>
                    <a:pt x="26" y="37"/>
                    <a:pt x="23" y="37"/>
                  </a:cubicBezTo>
                  <a:cubicBezTo>
                    <a:pt x="21" y="37"/>
                    <a:pt x="20" y="38"/>
                    <a:pt x="20" y="40"/>
                  </a:cubicBezTo>
                  <a:cubicBezTo>
                    <a:pt x="20" y="41"/>
                    <a:pt x="21" y="42"/>
                    <a:pt x="24" y="43"/>
                  </a:cubicBezTo>
                  <a:cubicBezTo>
                    <a:pt x="29" y="44"/>
                    <a:pt x="31" y="46"/>
                    <a:pt x="31" y="50"/>
                  </a:cubicBezTo>
                  <a:cubicBezTo>
                    <a:pt x="31" y="53"/>
                    <a:pt x="28" y="56"/>
                    <a:pt x="24" y="57"/>
                  </a:cubicBezTo>
                  <a:close/>
                  <a:moveTo>
                    <a:pt x="28" y="24"/>
                  </a:moveTo>
                  <a:cubicBezTo>
                    <a:pt x="22" y="26"/>
                    <a:pt x="18" y="25"/>
                    <a:pt x="16" y="24"/>
                  </a:cubicBezTo>
                  <a:cubicBezTo>
                    <a:pt x="15" y="22"/>
                    <a:pt x="14" y="18"/>
                    <a:pt x="9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3"/>
                    <a:pt x="11" y="12"/>
                    <a:pt x="14" y="11"/>
                  </a:cubicBezTo>
                  <a:cubicBezTo>
                    <a:pt x="14" y="12"/>
                    <a:pt x="15" y="13"/>
                    <a:pt x="15" y="15"/>
                  </a:cubicBezTo>
                  <a:cubicBezTo>
                    <a:pt x="15" y="16"/>
                    <a:pt x="17" y="17"/>
                    <a:pt x="18" y="17"/>
                  </a:cubicBezTo>
                  <a:cubicBezTo>
                    <a:pt x="18" y="17"/>
                    <a:pt x="18" y="17"/>
                    <a:pt x="18" y="17"/>
                  </a:cubicBezTo>
                  <a:cubicBezTo>
                    <a:pt x="20" y="17"/>
                    <a:pt x="21" y="16"/>
                    <a:pt x="20" y="14"/>
                  </a:cubicBezTo>
                  <a:cubicBezTo>
                    <a:pt x="20" y="11"/>
                    <a:pt x="19" y="8"/>
                    <a:pt x="17" y="6"/>
                  </a:cubicBezTo>
                  <a:cubicBezTo>
                    <a:pt x="18" y="6"/>
                    <a:pt x="19" y="5"/>
                    <a:pt x="22" y="5"/>
                  </a:cubicBezTo>
                  <a:cubicBezTo>
                    <a:pt x="22" y="5"/>
                    <a:pt x="22" y="5"/>
                    <a:pt x="22" y="5"/>
                  </a:cubicBezTo>
                  <a:cubicBezTo>
                    <a:pt x="22" y="5"/>
                    <a:pt x="22" y="5"/>
                    <a:pt x="22" y="5"/>
                  </a:cubicBezTo>
                  <a:cubicBezTo>
                    <a:pt x="22" y="5"/>
                    <a:pt x="22" y="5"/>
                    <a:pt x="23" y="5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5" y="5"/>
                    <a:pt x="26" y="5"/>
                    <a:pt x="27" y="6"/>
                  </a:cubicBezTo>
                  <a:cubicBezTo>
                    <a:pt x="26" y="8"/>
                    <a:pt x="25" y="11"/>
                    <a:pt x="24" y="14"/>
                  </a:cubicBezTo>
                  <a:cubicBezTo>
                    <a:pt x="24" y="15"/>
                    <a:pt x="25" y="17"/>
                    <a:pt x="26" y="17"/>
                  </a:cubicBezTo>
                  <a:cubicBezTo>
                    <a:pt x="26" y="17"/>
                    <a:pt x="27" y="17"/>
                    <a:pt x="27" y="17"/>
                  </a:cubicBezTo>
                  <a:cubicBezTo>
                    <a:pt x="28" y="17"/>
                    <a:pt x="29" y="16"/>
                    <a:pt x="29" y="15"/>
                  </a:cubicBezTo>
                  <a:cubicBezTo>
                    <a:pt x="30" y="13"/>
                    <a:pt x="30" y="12"/>
                    <a:pt x="31" y="11"/>
                  </a:cubicBezTo>
                  <a:cubicBezTo>
                    <a:pt x="33" y="12"/>
                    <a:pt x="36" y="13"/>
                    <a:pt x="36" y="14"/>
                  </a:cubicBezTo>
                  <a:cubicBezTo>
                    <a:pt x="36" y="14"/>
                    <a:pt x="36" y="14"/>
                    <a:pt x="36" y="14"/>
                  </a:cubicBezTo>
                  <a:cubicBezTo>
                    <a:pt x="31" y="18"/>
                    <a:pt x="29" y="22"/>
                    <a:pt x="28" y="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76" name="Freeform 278"/>
            <p:cNvSpPr>
              <a:spLocks noEditPoints="1"/>
            </p:cNvSpPr>
            <p:nvPr/>
          </p:nvSpPr>
          <p:spPr bwMode="auto">
            <a:xfrm>
              <a:off x="2301875" y="4406901"/>
              <a:ext cx="268288" cy="304800"/>
            </a:xfrm>
            <a:custGeom>
              <a:avLst/>
              <a:gdLst>
                <a:gd name="T0" fmla="*/ 54 w 58"/>
                <a:gd name="T1" fmla="*/ 25 h 66"/>
                <a:gd name="T2" fmla="*/ 51 w 58"/>
                <a:gd name="T3" fmla="*/ 23 h 66"/>
                <a:gd name="T4" fmla="*/ 45 w 58"/>
                <a:gd name="T5" fmla="*/ 14 h 66"/>
                <a:gd name="T6" fmla="*/ 44 w 58"/>
                <a:gd name="T7" fmla="*/ 0 h 66"/>
                <a:gd name="T8" fmla="*/ 34 w 58"/>
                <a:gd name="T9" fmla="*/ 7 h 66"/>
                <a:gd name="T10" fmla="*/ 22 w 58"/>
                <a:gd name="T11" fmla="*/ 4 h 66"/>
                <a:gd name="T12" fmla="*/ 15 w 58"/>
                <a:gd name="T13" fmla="*/ 5 h 66"/>
                <a:gd name="T14" fmla="*/ 14 w 58"/>
                <a:gd name="T15" fmla="*/ 6 h 66"/>
                <a:gd name="T16" fmla="*/ 12 w 58"/>
                <a:gd name="T17" fmla="*/ 8 h 66"/>
                <a:gd name="T18" fmla="*/ 21 w 58"/>
                <a:gd name="T19" fmla="*/ 28 h 66"/>
                <a:gd name="T20" fmla="*/ 0 w 58"/>
                <a:gd name="T21" fmla="*/ 53 h 66"/>
                <a:gd name="T22" fmla="*/ 0 w 58"/>
                <a:gd name="T23" fmla="*/ 62 h 66"/>
                <a:gd name="T24" fmla="*/ 4 w 58"/>
                <a:gd name="T25" fmla="*/ 66 h 66"/>
                <a:gd name="T26" fmla="*/ 11 w 58"/>
                <a:gd name="T27" fmla="*/ 66 h 66"/>
                <a:gd name="T28" fmla="*/ 15 w 58"/>
                <a:gd name="T29" fmla="*/ 62 h 66"/>
                <a:gd name="T30" fmla="*/ 15 w 58"/>
                <a:gd name="T31" fmla="*/ 60 h 66"/>
                <a:gd name="T32" fmla="*/ 22 w 58"/>
                <a:gd name="T33" fmla="*/ 61 h 66"/>
                <a:gd name="T34" fmla="*/ 29 w 58"/>
                <a:gd name="T35" fmla="*/ 60 h 66"/>
                <a:gd name="T36" fmla="*/ 29 w 58"/>
                <a:gd name="T37" fmla="*/ 62 h 66"/>
                <a:gd name="T38" fmla="*/ 32 w 58"/>
                <a:gd name="T39" fmla="*/ 66 h 66"/>
                <a:gd name="T40" fmla="*/ 40 w 58"/>
                <a:gd name="T41" fmla="*/ 66 h 66"/>
                <a:gd name="T42" fmla="*/ 43 w 58"/>
                <a:gd name="T43" fmla="*/ 62 h 66"/>
                <a:gd name="T44" fmla="*/ 43 w 58"/>
                <a:gd name="T45" fmla="*/ 53 h 66"/>
                <a:gd name="T46" fmla="*/ 52 w 58"/>
                <a:gd name="T47" fmla="*/ 39 h 66"/>
                <a:gd name="T48" fmla="*/ 54 w 58"/>
                <a:gd name="T49" fmla="*/ 37 h 66"/>
                <a:gd name="T50" fmla="*/ 58 w 58"/>
                <a:gd name="T51" fmla="*/ 32 h 66"/>
                <a:gd name="T52" fmla="*/ 58 w 58"/>
                <a:gd name="T53" fmla="*/ 28 h 66"/>
                <a:gd name="T54" fmla="*/ 54 w 58"/>
                <a:gd name="T55" fmla="*/ 25 h 66"/>
                <a:gd name="T56" fmla="*/ 32 w 58"/>
                <a:gd name="T57" fmla="*/ 27 h 66"/>
                <a:gd name="T58" fmla="*/ 26 w 58"/>
                <a:gd name="T59" fmla="*/ 21 h 66"/>
                <a:gd name="T60" fmla="*/ 32 w 58"/>
                <a:gd name="T61" fmla="*/ 16 h 66"/>
                <a:gd name="T62" fmla="*/ 38 w 58"/>
                <a:gd name="T63" fmla="*/ 21 h 66"/>
                <a:gd name="T64" fmla="*/ 32 w 58"/>
                <a:gd name="T65" fmla="*/ 27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8" h="66">
                  <a:moveTo>
                    <a:pt x="54" y="25"/>
                  </a:moveTo>
                  <a:cubicBezTo>
                    <a:pt x="51" y="23"/>
                    <a:pt x="51" y="23"/>
                    <a:pt x="51" y="23"/>
                  </a:cubicBezTo>
                  <a:cubicBezTo>
                    <a:pt x="50" y="19"/>
                    <a:pt x="47" y="16"/>
                    <a:pt x="45" y="14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0" y="5"/>
                    <a:pt x="26" y="4"/>
                    <a:pt x="22" y="4"/>
                  </a:cubicBezTo>
                  <a:cubicBezTo>
                    <a:pt x="19" y="4"/>
                    <a:pt x="17" y="5"/>
                    <a:pt x="15" y="5"/>
                  </a:cubicBezTo>
                  <a:cubicBezTo>
                    <a:pt x="15" y="5"/>
                    <a:pt x="15" y="5"/>
                    <a:pt x="14" y="6"/>
                  </a:cubicBezTo>
                  <a:cubicBezTo>
                    <a:pt x="13" y="6"/>
                    <a:pt x="12" y="7"/>
                    <a:pt x="12" y="8"/>
                  </a:cubicBezTo>
                  <a:cubicBezTo>
                    <a:pt x="18" y="13"/>
                    <a:pt x="21" y="20"/>
                    <a:pt x="21" y="28"/>
                  </a:cubicBezTo>
                  <a:cubicBezTo>
                    <a:pt x="21" y="41"/>
                    <a:pt x="12" y="51"/>
                    <a:pt x="0" y="53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0" y="64"/>
                    <a:pt x="2" y="66"/>
                    <a:pt x="4" y="66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3" y="66"/>
                    <a:pt x="15" y="64"/>
                    <a:pt x="15" y="62"/>
                  </a:cubicBezTo>
                  <a:cubicBezTo>
                    <a:pt x="15" y="60"/>
                    <a:pt x="15" y="60"/>
                    <a:pt x="15" y="60"/>
                  </a:cubicBezTo>
                  <a:cubicBezTo>
                    <a:pt x="17" y="61"/>
                    <a:pt x="19" y="61"/>
                    <a:pt x="22" y="61"/>
                  </a:cubicBezTo>
                  <a:cubicBezTo>
                    <a:pt x="24" y="61"/>
                    <a:pt x="26" y="61"/>
                    <a:pt x="29" y="60"/>
                  </a:cubicBezTo>
                  <a:cubicBezTo>
                    <a:pt x="29" y="62"/>
                    <a:pt x="29" y="62"/>
                    <a:pt x="29" y="62"/>
                  </a:cubicBezTo>
                  <a:cubicBezTo>
                    <a:pt x="29" y="64"/>
                    <a:pt x="30" y="66"/>
                    <a:pt x="32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2" y="66"/>
                    <a:pt x="43" y="64"/>
                    <a:pt x="43" y="62"/>
                  </a:cubicBezTo>
                  <a:cubicBezTo>
                    <a:pt x="43" y="53"/>
                    <a:pt x="43" y="53"/>
                    <a:pt x="43" y="53"/>
                  </a:cubicBezTo>
                  <a:cubicBezTo>
                    <a:pt x="48" y="49"/>
                    <a:pt x="51" y="45"/>
                    <a:pt x="52" y="39"/>
                  </a:cubicBezTo>
                  <a:cubicBezTo>
                    <a:pt x="54" y="37"/>
                    <a:pt x="54" y="37"/>
                    <a:pt x="54" y="37"/>
                  </a:cubicBezTo>
                  <a:cubicBezTo>
                    <a:pt x="56" y="36"/>
                    <a:pt x="58" y="34"/>
                    <a:pt x="58" y="32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58" y="26"/>
                    <a:pt x="56" y="26"/>
                    <a:pt x="54" y="25"/>
                  </a:cubicBezTo>
                  <a:close/>
                  <a:moveTo>
                    <a:pt x="32" y="27"/>
                  </a:moveTo>
                  <a:cubicBezTo>
                    <a:pt x="29" y="27"/>
                    <a:pt x="26" y="25"/>
                    <a:pt x="26" y="21"/>
                  </a:cubicBezTo>
                  <a:cubicBezTo>
                    <a:pt x="26" y="18"/>
                    <a:pt x="29" y="16"/>
                    <a:pt x="32" y="16"/>
                  </a:cubicBezTo>
                  <a:cubicBezTo>
                    <a:pt x="35" y="16"/>
                    <a:pt x="38" y="18"/>
                    <a:pt x="38" y="21"/>
                  </a:cubicBezTo>
                  <a:cubicBezTo>
                    <a:pt x="38" y="25"/>
                    <a:pt x="35" y="27"/>
                    <a:pt x="32" y="2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</p:grpSp>
      <p:grpSp>
        <p:nvGrpSpPr>
          <p:cNvPr id="177" name="그룹 176"/>
          <p:cNvGrpSpPr/>
          <p:nvPr/>
        </p:nvGrpSpPr>
        <p:grpSpPr>
          <a:xfrm>
            <a:off x="354137" y="2129871"/>
            <a:ext cx="439386" cy="377675"/>
            <a:chOff x="-1755775" y="4392613"/>
            <a:chExt cx="282575" cy="242888"/>
          </a:xfrm>
          <a:solidFill>
            <a:schemeClr val="bg1"/>
          </a:solidFill>
        </p:grpSpPr>
        <p:sp>
          <p:nvSpPr>
            <p:cNvPr id="178" name="Freeform 43"/>
            <p:cNvSpPr>
              <a:spLocks/>
            </p:cNvSpPr>
            <p:nvPr/>
          </p:nvSpPr>
          <p:spPr bwMode="auto">
            <a:xfrm>
              <a:off x="-1549400" y="4392613"/>
              <a:ext cx="76200" cy="119063"/>
            </a:xfrm>
            <a:custGeom>
              <a:avLst/>
              <a:gdLst>
                <a:gd name="T0" fmla="*/ 0 w 14"/>
                <a:gd name="T1" fmla="*/ 0 h 22"/>
                <a:gd name="T2" fmla="*/ 3 w 14"/>
                <a:gd name="T3" fmla="*/ 17 h 22"/>
                <a:gd name="T4" fmla="*/ 8 w 14"/>
                <a:gd name="T5" fmla="*/ 22 h 22"/>
                <a:gd name="T6" fmla="*/ 14 w 14"/>
                <a:gd name="T7" fmla="*/ 17 h 22"/>
                <a:gd name="T8" fmla="*/ 7 w 14"/>
                <a:gd name="T9" fmla="*/ 0 h 22"/>
                <a:gd name="T10" fmla="*/ 0 w 14"/>
                <a:gd name="T11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" h="22">
                  <a:moveTo>
                    <a:pt x="0" y="0"/>
                  </a:moveTo>
                  <a:cubicBezTo>
                    <a:pt x="3" y="17"/>
                    <a:pt x="3" y="17"/>
                    <a:pt x="3" y="17"/>
                  </a:cubicBezTo>
                  <a:cubicBezTo>
                    <a:pt x="3" y="20"/>
                    <a:pt x="5" y="22"/>
                    <a:pt x="8" y="22"/>
                  </a:cubicBezTo>
                  <a:cubicBezTo>
                    <a:pt x="11" y="22"/>
                    <a:pt x="14" y="20"/>
                    <a:pt x="14" y="17"/>
                  </a:cubicBezTo>
                  <a:cubicBezTo>
                    <a:pt x="7" y="0"/>
                    <a:pt x="7" y="0"/>
                    <a:pt x="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79" name="Freeform 44"/>
            <p:cNvSpPr>
              <a:spLocks/>
            </p:cNvSpPr>
            <p:nvPr/>
          </p:nvSpPr>
          <p:spPr bwMode="auto">
            <a:xfrm>
              <a:off x="-1609725" y="4392613"/>
              <a:ext cx="65088" cy="119063"/>
            </a:xfrm>
            <a:custGeom>
              <a:avLst/>
              <a:gdLst>
                <a:gd name="T0" fmla="*/ 0 w 12"/>
                <a:gd name="T1" fmla="*/ 0 h 22"/>
                <a:gd name="T2" fmla="*/ 0 w 12"/>
                <a:gd name="T3" fmla="*/ 17 h 22"/>
                <a:gd name="T4" fmla="*/ 6 w 12"/>
                <a:gd name="T5" fmla="*/ 22 h 22"/>
                <a:gd name="T6" fmla="*/ 12 w 12"/>
                <a:gd name="T7" fmla="*/ 17 h 22"/>
                <a:gd name="T8" fmla="*/ 8 w 12"/>
                <a:gd name="T9" fmla="*/ 0 h 22"/>
                <a:gd name="T10" fmla="*/ 0 w 12"/>
                <a:gd name="T11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22">
                  <a:moveTo>
                    <a:pt x="0" y="0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20"/>
                    <a:pt x="3" y="22"/>
                    <a:pt x="6" y="22"/>
                  </a:cubicBezTo>
                  <a:cubicBezTo>
                    <a:pt x="9" y="22"/>
                    <a:pt x="12" y="20"/>
                    <a:pt x="12" y="17"/>
                  </a:cubicBezTo>
                  <a:cubicBezTo>
                    <a:pt x="8" y="0"/>
                    <a:pt x="8" y="0"/>
                    <a:pt x="8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80" name="Freeform 45"/>
            <p:cNvSpPr>
              <a:spLocks/>
            </p:cNvSpPr>
            <p:nvPr/>
          </p:nvSpPr>
          <p:spPr bwMode="auto">
            <a:xfrm>
              <a:off x="-1679575" y="4392613"/>
              <a:ext cx="60325" cy="119063"/>
            </a:xfrm>
            <a:custGeom>
              <a:avLst/>
              <a:gdLst>
                <a:gd name="T0" fmla="*/ 5 w 11"/>
                <a:gd name="T1" fmla="*/ 22 h 22"/>
                <a:gd name="T2" fmla="*/ 11 w 11"/>
                <a:gd name="T3" fmla="*/ 17 h 22"/>
                <a:gd name="T4" fmla="*/ 11 w 11"/>
                <a:gd name="T5" fmla="*/ 0 h 22"/>
                <a:gd name="T6" fmla="*/ 3 w 11"/>
                <a:gd name="T7" fmla="*/ 0 h 22"/>
                <a:gd name="T8" fmla="*/ 0 w 11"/>
                <a:gd name="T9" fmla="*/ 17 h 22"/>
                <a:gd name="T10" fmla="*/ 5 w 11"/>
                <a:gd name="T11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" h="22">
                  <a:moveTo>
                    <a:pt x="5" y="22"/>
                  </a:moveTo>
                  <a:cubicBezTo>
                    <a:pt x="9" y="22"/>
                    <a:pt x="11" y="20"/>
                    <a:pt x="11" y="17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20"/>
                    <a:pt x="2" y="22"/>
                    <a:pt x="5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81" name="Freeform 46"/>
            <p:cNvSpPr>
              <a:spLocks/>
            </p:cNvSpPr>
            <p:nvPr/>
          </p:nvSpPr>
          <p:spPr bwMode="auto">
            <a:xfrm>
              <a:off x="-1755775" y="4392613"/>
              <a:ext cx="82550" cy="119063"/>
            </a:xfrm>
            <a:custGeom>
              <a:avLst/>
              <a:gdLst>
                <a:gd name="T0" fmla="*/ 6 w 15"/>
                <a:gd name="T1" fmla="*/ 22 h 22"/>
                <a:gd name="T2" fmla="*/ 12 w 15"/>
                <a:gd name="T3" fmla="*/ 17 h 22"/>
                <a:gd name="T4" fmla="*/ 12 w 15"/>
                <a:gd name="T5" fmla="*/ 16 h 22"/>
                <a:gd name="T6" fmla="*/ 15 w 15"/>
                <a:gd name="T7" fmla="*/ 0 h 22"/>
                <a:gd name="T8" fmla="*/ 7 w 15"/>
                <a:gd name="T9" fmla="*/ 0 h 22"/>
                <a:gd name="T10" fmla="*/ 0 w 15"/>
                <a:gd name="T11" fmla="*/ 17 h 22"/>
                <a:gd name="T12" fmla="*/ 6 w 15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22">
                  <a:moveTo>
                    <a:pt x="6" y="22"/>
                  </a:moveTo>
                  <a:cubicBezTo>
                    <a:pt x="9" y="22"/>
                    <a:pt x="12" y="20"/>
                    <a:pt x="12" y="17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20"/>
                    <a:pt x="3" y="22"/>
                    <a:pt x="6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82" name="Freeform 47"/>
            <p:cNvSpPr>
              <a:spLocks/>
            </p:cNvSpPr>
            <p:nvPr/>
          </p:nvSpPr>
          <p:spPr bwMode="auto">
            <a:xfrm>
              <a:off x="-1722438" y="4500563"/>
              <a:ext cx="215900" cy="134938"/>
            </a:xfrm>
            <a:custGeom>
              <a:avLst/>
              <a:gdLst>
                <a:gd name="T0" fmla="*/ 34 w 40"/>
                <a:gd name="T1" fmla="*/ 0 h 25"/>
                <a:gd name="T2" fmla="*/ 27 w 40"/>
                <a:gd name="T3" fmla="*/ 4 h 25"/>
                <a:gd name="T4" fmla="*/ 20 w 40"/>
                <a:gd name="T5" fmla="*/ 0 h 25"/>
                <a:gd name="T6" fmla="*/ 13 w 40"/>
                <a:gd name="T7" fmla="*/ 4 h 25"/>
                <a:gd name="T8" fmla="*/ 7 w 40"/>
                <a:gd name="T9" fmla="*/ 0 h 25"/>
                <a:gd name="T10" fmla="*/ 0 w 40"/>
                <a:gd name="T11" fmla="*/ 4 h 25"/>
                <a:gd name="T12" fmla="*/ 0 w 40"/>
                <a:gd name="T13" fmla="*/ 25 h 25"/>
                <a:gd name="T14" fmla="*/ 12 w 40"/>
                <a:gd name="T15" fmla="*/ 25 h 25"/>
                <a:gd name="T16" fmla="*/ 12 w 40"/>
                <a:gd name="T17" fmla="*/ 14 h 25"/>
                <a:gd name="T18" fmla="*/ 28 w 40"/>
                <a:gd name="T19" fmla="*/ 14 h 25"/>
                <a:gd name="T20" fmla="*/ 28 w 40"/>
                <a:gd name="T21" fmla="*/ 25 h 25"/>
                <a:gd name="T22" fmla="*/ 40 w 40"/>
                <a:gd name="T23" fmla="*/ 25 h 25"/>
                <a:gd name="T24" fmla="*/ 40 w 40"/>
                <a:gd name="T25" fmla="*/ 4 h 25"/>
                <a:gd name="T26" fmla="*/ 34 w 40"/>
                <a:gd name="T27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" h="25">
                  <a:moveTo>
                    <a:pt x="34" y="0"/>
                  </a:moveTo>
                  <a:cubicBezTo>
                    <a:pt x="32" y="3"/>
                    <a:pt x="30" y="4"/>
                    <a:pt x="27" y="4"/>
                  </a:cubicBezTo>
                  <a:cubicBezTo>
                    <a:pt x="24" y="4"/>
                    <a:pt x="21" y="3"/>
                    <a:pt x="20" y="0"/>
                  </a:cubicBezTo>
                  <a:cubicBezTo>
                    <a:pt x="19" y="3"/>
                    <a:pt x="16" y="4"/>
                    <a:pt x="13" y="4"/>
                  </a:cubicBezTo>
                  <a:cubicBezTo>
                    <a:pt x="11" y="4"/>
                    <a:pt x="8" y="3"/>
                    <a:pt x="7" y="0"/>
                  </a:cubicBezTo>
                  <a:cubicBezTo>
                    <a:pt x="5" y="3"/>
                    <a:pt x="3" y="4"/>
                    <a:pt x="0" y="4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12" y="25"/>
                    <a:pt x="12" y="25"/>
                    <a:pt x="12" y="25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28" y="14"/>
                    <a:pt x="28" y="14"/>
                    <a:pt x="28" y="14"/>
                  </a:cubicBezTo>
                  <a:cubicBezTo>
                    <a:pt x="28" y="25"/>
                    <a:pt x="28" y="25"/>
                    <a:pt x="28" y="25"/>
                  </a:cubicBezTo>
                  <a:cubicBezTo>
                    <a:pt x="40" y="25"/>
                    <a:pt x="40" y="25"/>
                    <a:pt x="40" y="25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37" y="4"/>
                    <a:pt x="35" y="3"/>
                    <a:pt x="3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</p:grpSp>
      <p:grpSp>
        <p:nvGrpSpPr>
          <p:cNvPr id="183" name="그룹 182"/>
          <p:cNvGrpSpPr/>
          <p:nvPr/>
        </p:nvGrpSpPr>
        <p:grpSpPr>
          <a:xfrm>
            <a:off x="6601972" y="2108352"/>
            <a:ext cx="520500" cy="420715"/>
            <a:chOff x="11383963" y="4605338"/>
            <a:chExt cx="612775" cy="495300"/>
          </a:xfrm>
          <a:solidFill>
            <a:schemeClr val="bg1"/>
          </a:solidFill>
        </p:grpSpPr>
        <p:sp>
          <p:nvSpPr>
            <p:cNvPr id="184" name="Freeform 139"/>
            <p:cNvSpPr>
              <a:spLocks/>
            </p:cNvSpPr>
            <p:nvPr/>
          </p:nvSpPr>
          <p:spPr bwMode="auto">
            <a:xfrm>
              <a:off x="11464925" y="4854576"/>
              <a:ext cx="50800" cy="112713"/>
            </a:xfrm>
            <a:custGeom>
              <a:avLst/>
              <a:gdLst>
                <a:gd name="T0" fmla="*/ 0 w 22"/>
                <a:gd name="T1" fmla="*/ 18 h 49"/>
                <a:gd name="T2" fmla="*/ 22 w 22"/>
                <a:gd name="T3" fmla="*/ 49 h 49"/>
                <a:gd name="T4" fmla="*/ 22 w 22"/>
                <a:gd name="T5" fmla="*/ 0 h 49"/>
                <a:gd name="T6" fmla="*/ 0 w 22"/>
                <a:gd name="T7" fmla="*/ 0 h 49"/>
                <a:gd name="T8" fmla="*/ 0 w 22"/>
                <a:gd name="T9" fmla="*/ 18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49">
                  <a:moveTo>
                    <a:pt x="0" y="18"/>
                  </a:moveTo>
                  <a:cubicBezTo>
                    <a:pt x="6" y="30"/>
                    <a:pt x="13" y="40"/>
                    <a:pt x="22" y="49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85" name="Freeform 140"/>
            <p:cNvSpPr>
              <a:spLocks/>
            </p:cNvSpPr>
            <p:nvPr/>
          </p:nvSpPr>
          <p:spPr bwMode="auto">
            <a:xfrm>
              <a:off x="11864975" y="4854576"/>
              <a:ext cx="50800" cy="112713"/>
            </a:xfrm>
            <a:custGeom>
              <a:avLst/>
              <a:gdLst>
                <a:gd name="T0" fmla="*/ 22 w 22"/>
                <a:gd name="T1" fmla="*/ 0 h 49"/>
                <a:gd name="T2" fmla="*/ 0 w 22"/>
                <a:gd name="T3" fmla="*/ 0 h 49"/>
                <a:gd name="T4" fmla="*/ 0 w 22"/>
                <a:gd name="T5" fmla="*/ 49 h 49"/>
                <a:gd name="T6" fmla="*/ 22 w 22"/>
                <a:gd name="T7" fmla="*/ 18 h 49"/>
                <a:gd name="T8" fmla="*/ 22 w 22"/>
                <a:gd name="T9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49">
                  <a:moveTo>
                    <a:pt x="2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9" y="40"/>
                    <a:pt x="17" y="30"/>
                    <a:pt x="22" y="18"/>
                  </a:cubicBezTo>
                  <a:lnTo>
                    <a:pt x="2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86" name="Freeform 141"/>
            <p:cNvSpPr>
              <a:spLocks/>
            </p:cNvSpPr>
            <p:nvPr/>
          </p:nvSpPr>
          <p:spPr bwMode="auto">
            <a:xfrm>
              <a:off x="11566525" y="4905376"/>
              <a:ext cx="49213" cy="122238"/>
            </a:xfrm>
            <a:custGeom>
              <a:avLst/>
              <a:gdLst>
                <a:gd name="T0" fmla="*/ 0 w 22"/>
                <a:gd name="T1" fmla="*/ 44 h 54"/>
                <a:gd name="T2" fmla="*/ 22 w 22"/>
                <a:gd name="T3" fmla="*/ 54 h 54"/>
                <a:gd name="T4" fmla="*/ 22 w 22"/>
                <a:gd name="T5" fmla="*/ 11 h 54"/>
                <a:gd name="T6" fmla="*/ 0 w 22"/>
                <a:gd name="T7" fmla="*/ 0 h 54"/>
                <a:gd name="T8" fmla="*/ 0 w 22"/>
                <a:gd name="T9" fmla="*/ 4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54">
                  <a:moveTo>
                    <a:pt x="0" y="44"/>
                  </a:moveTo>
                  <a:cubicBezTo>
                    <a:pt x="7" y="48"/>
                    <a:pt x="14" y="51"/>
                    <a:pt x="22" y="54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14" y="9"/>
                    <a:pt x="6" y="5"/>
                    <a:pt x="0" y="0"/>
                  </a:cubicBezTo>
                  <a:lnTo>
                    <a:pt x="0" y="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87" name="Freeform 142"/>
            <p:cNvSpPr>
              <a:spLocks/>
            </p:cNvSpPr>
            <p:nvPr/>
          </p:nvSpPr>
          <p:spPr bwMode="auto">
            <a:xfrm>
              <a:off x="11666538" y="4933951"/>
              <a:ext cx="50800" cy="106363"/>
            </a:xfrm>
            <a:custGeom>
              <a:avLst/>
              <a:gdLst>
                <a:gd name="T0" fmla="*/ 11 w 22"/>
                <a:gd name="T1" fmla="*/ 46 h 46"/>
                <a:gd name="T2" fmla="*/ 22 w 22"/>
                <a:gd name="T3" fmla="*/ 45 h 46"/>
                <a:gd name="T4" fmla="*/ 22 w 22"/>
                <a:gd name="T5" fmla="*/ 0 h 46"/>
                <a:gd name="T6" fmla="*/ 0 w 22"/>
                <a:gd name="T7" fmla="*/ 0 h 46"/>
                <a:gd name="T8" fmla="*/ 0 w 22"/>
                <a:gd name="T9" fmla="*/ 45 h 46"/>
                <a:gd name="T10" fmla="*/ 11 w 22"/>
                <a:gd name="T11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" h="46">
                  <a:moveTo>
                    <a:pt x="11" y="46"/>
                  </a:moveTo>
                  <a:cubicBezTo>
                    <a:pt x="14" y="46"/>
                    <a:pt x="18" y="46"/>
                    <a:pt x="22" y="45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3" y="46"/>
                    <a:pt x="7" y="46"/>
                    <a:pt x="11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88" name="Freeform 143"/>
            <p:cNvSpPr>
              <a:spLocks/>
            </p:cNvSpPr>
            <p:nvPr/>
          </p:nvSpPr>
          <p:spPr bwMode="auto">
            <a:xfrm>
              <a:off x="11764963" y="4905376"/>
              <a:ext cx="49213" cy="122238"/>
            </a:xfrm>
            <a:custGeom>
              <a:avLst/>
              <a:gdLst>
                <a:gd name="T0" fmla="*/ 0 w 22"/>
                <a:gd name="T1" fmla="*/ 54 h 54"/>
                <a:gd name="T2" fmla="*/ 22 w 22"/>
                <a:gd name="T3" fmla="*/ 44 h 54"/>
                <a:gd name="T4" fmla="*/ 22 w 22"/>
                <a:gd name="T5" fmla="*/ 0 h 54"/>
                <a:gd name="T6" fmla="*/ 0 w 22"/>
                <a:gd name="T7" fmla="*/ 11 h 54"/>
                <a:gd name="T8" fmla="*/ 0 w 22"/>
                <a:gd name="T9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8" y="51"/>
                    <a:pt x="15" y="48"/>
                    <a:pt x="22" y="44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6" y="5"/>
                    <a:pt x="8" y="9"/>
                    <a:pt x="0" y="11"/>
                  </a:cubicBezTo>
                  <a:lnTo>
                    <a:pt x="0" y="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89" name="Freeform 144"/>
            <p:cNvSpPr>
              <a:spLocks/>
            </p:cNvSpPr>
            <p:nvPr/>
          </p:nvSpPr>
          <p:spPr bwMode="auto">
            <a:xfrm>
              <a:off x="11383963" y="4792663"/>
              <a:ext cx="612775" cy="307975"/>
            </a:xfrm>
            <a:custGeom>
              <a:avLst/>
              <a:gdLst>
                <a:gd name="T0" fmla="*/ 213 w 269"/>
                <a:gd name="T1" fmla="*/ 0 h 135"/>
                <a:gd name="T2" fmla="*/ 213 w 269"/>
                <a:gd name="T3" fmla="*/ 1 h 135"/>
                <a:gd name="T4" fmla="*/ 211 w 269"/>
                <a:gd name="T5" fmla="*/ 14 h 135"/>
                <a:gd name="T6" fmla="*/ 255 w 269"/>
                <a:gd name="T7" fmla="*/ 14 h 135"/>
                <a:gd name="T8" fmla="*/ 135 w 269"/>
                <a:gd name="T9" fmla="*/ 121 h 135"/>
                <a:gd name="T10" fmla="*/ 14 w 269"/>
                <a:gd name="T11" fmla="*/ 14 h 135"/>
                <a:gd name="T12" fmla="*/ 58 w 269"/>
                <a:gd name="T13" fmla="*/ 14 h 135"/>
                <a:gd name="T14" fmla="*/ 56 w 269"/>
                <a:gd name="T15" fmla="*/ 1 h 135"/>
                <a:gd name="T16" fmla="*/ 56 w 269"/>
                <a:gd name="T17" fmla="*/ 0 h 135"/>
                <a:gd name="T18" fmla="*/ 0 w 269"/>
                <a:gd name="T19" fmla="*/ 0 h 135"/>
                <a:gd name="T20" fmla="*/ 0 w 269"/>
                <a:gd name="T21" fmla="*/ 7 h 135"/>
                <a:gd name="T22" fmla="*/ 135 w 269"/>
                <a:gd name="T23" fmla="*/ 135 h 135"/>
                <a:gd name="T24" fmla="*/ 269 w 269"/>
                <a:gd name="T25" fmla="*/ 7 h 135"/>
                <a:gd name="T26" fmla="*/ 269 w 269"/>
                <a:gd name="T27" fmla="*/ 0 h 135"/>
                <a:gd name="T28" fmla="*/ 213 w 269"/>
                <a:gd name="T2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9" h="135">
                  <a:moveTo>
                    <a:pt x="213" y="0"/>
                  </a:moveTo>
                  <a:cubicBezTo>
                    <a:pt x="213" y="1"/>
                    <a:pt x="213" y="1"/>
                    <a:pt x="213" y="1"/>
                  </a:cubicBezTo>
                  <a:cubicBezTo>
                    <a:pt x="213" y="5"/>
                    <a:pt x="212" y="10"/>
                    <a:pt x="211" y="14"/>
                  </a:cubicBezTo>
                  <a:cubicBezTo>
                    <a:pt x="255" y="14"/>
                    <a:pt x="255" y="14"/>
                    <a:pt x="255" y="14"/>
                  </a:cubicBezTo>
                  <a:cubicBezTo>
                    <a:pt x="248" y="75"/>
                    <a:pt x="197" y="121"/>
                    <a:pt x="135" y="121"/>
                  </a:cubicBezTo>
                  <a:cubicBezTo>
                    <a:pt x="73" y="121"/>
                    <a:pt x="21" y="75"/>
                    <a:pt x="14" y="14"/>
                  </a:cubicBezTo>
                  <a:cubicBezTo>
                    <a:pt x="58" y="14"/>
                    <a:pt x="58" y="14"/>
                    <a:pt x="58" y="14"/>
                  </a:cubicBezTo>
                  <a:cubicBezTo>
                    <a:pt x="57" y="10"/>
                    <a:pt x="56" y="5"/>
                    <a:pt x="56" y="1"/>
                  </a:cubicBezTo>
                  <a:cubicBezTo>
                    <a:pt x="56" y="1"/>
                    <a:pt x="56" y="1"/>
                    <a:pt x="5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4" y="79"/>
                    <a:pt x="63" y="135"/>
                    <a:pt x="135" y="135"/>
                  </a:cubicBezTo>
                  <a:cubicBezTo>
                    <a:pt x="206" y="135"/>
                    <a:pt x="265" y="79"/>
                    <a:pt x="269" y="7"/>
                  </a:cubicBezTo>
                  <a:cubicBezTo>
                    <a:pt x="269" y="0"/>
                    <a:pt x="269" y="0"/>
                    <a:pt x="269" y="0"/>
                  </a:cubicBezTo>
                  <a:lnTo>
                    <a:pt x="21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190" name="Freeform 145"/>
            <p:cNvSpPr>
              <a:spLocks noEditPoints="1"/>
            </p:cNvSpPr>
            <p:nvPr/>
          </p:nvSpPr>
          <p:spPr bwMode="auto">
            <a:xfrm>
              <a:off x="11542713" y="4605338"/>
              <a:ext cx="295275" cy="300038"/>
            </a:xfrm>
            <a:custGeom>
              <a:avLst/>
              <a:gdLst>
                <a:gd name="T0" fmla="*/ 48 w 129"/>
                <a:gd name="T1" fmla="*/ 131 h 131"/>
                <a:gd name="T2" fmla="*/ 81 w 129"/>
                <a:gd name="T3" fmla="*/ 131 h 131"/>
                <a:gd name="T4" fmla="*/ 129 w 129"/>
                <a:gd name="T5" fmla="*/ 83 h 131"/>
                <a:gd name="T6" fmla="*/ 81 w 129"/>
                <a:gd name="T7" fmla="*/ 35 h 131"/>
                <a:gd name="T8" fmla="*/ 81 w 129"/>
                <a:gd name="T9" fmla="*/ 35 h 131"/>
                <a:gd name="T10" fmla="*/ 94 w 129"/>
                <a:gd name="T11" fmla="*/ 13 h 131"/>
                <a:gd name="T12" fmla="*/ 70 w 129"/>
                <a:gd name="T13" fmla="*/ 25 h 131"/>
                <a:gd name="T14" fmla="*/ 65 w 129"/>
                <a:gd name="T15" fmla="*/ 11 h 131"/>
                <a:gd name="T16" fmla="*/ 60 w 129"/>
                <a:gd name="T17" fmla="*/ 25 h 131"/>
                <a:gd name="T18" fmla="*/ 35 w 129"/>
                <a:gd name="T19" fmla="*/ 13 h 131"/>
                <a:gd name="T20" fmla="*/ 49 w 129"/>
                <a:gd name="T21" fmla="*/ 35 h 131"/>
                <a:gd name="T22" fmla="*/ 48 w 129"/>
                <a:gd name="T23" fmla="*/ 35 h 131"/>
                <a:gd name="T24" fmla="*/ 0 w 129"/>
                <a:gd name="T25" fmla="*/ 83 h 131"/>
                <a:gd name="T26" fmla="*/ 48 w 129"/>
                <a:gd name="T27" fmla="*/ 131 h 131"/>
                <a:gd name="T28" fmla="*/ 48 w 129"/>
                <a:gd name="T29" fmla="*/ 48 h 131"/>
                <a:gd name="T30" fmla="*/ 22 w 129"/>
                <a:gd name="T31" fmla="*/ 106 h 131"/>
                <a:gd name="T32" fmla="*/ 13 w 129"/>
                <a:gd name="T33" fmla="*/ 83 h 131"/>
                <a:gd name="T34" fmla="*/ 48 w 129"/>
                <a:gd name="T35" fmla="*/ 4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9" h="131">
                  <a:moveTo>
                    <a:pt x="48" y="131"/>
                  </a:moveTo>
                  <a:cubicBezTo>
                    <a:pt x="56" y="131"/>
                    <a:pt x="73" y="131"/>
                    <a:pt x="81" y="131"/>
                  </a:cubicBezTo>
                  <a:cubicBezTo>
                    <a:pt x="108" y="131"/>
                    <a:pt x="129" y="109"/>
                    <a:pt x="129" y="83"/>
                  </a:cubicBezTo>
                  <a:cubicBezTo>
                    <a:pt x="129" y="56"/>
                    <a:pt x="108" y="35"/>
                    <a:pt x="81" y="35"/>
                  </a:cubicBezTo>
                  <a:cubicBezTo>
                    <a:pt x="81" y="35"/>
                    <a:pt x="81" y="35"/>
                    <a:pt x="81" y="35"/>
                  </a:cubicBezTo>
                  <a:cubicBezTo>
                    <a:pt x="94" y="13"/>
                    <a:pt x="94" y="13"/>
                    <a:pt x="94" y="13"/>
                  </a:cubicBezTo>
                  <a:cubicBezTo>
                    <a:pt x="94" y="13"/>
                    <a:pt x="93" y="0"/>
                    <a:pt x="70" y="25"/>
                  </a:cubicBezTo>
                  <a:cubicBezTo>
                    <a:pt x="69" y="17"/>
                    <a:pt x="67" y="11"/>
                    <a:pt x="65" y="11"/>
                  </a:cubicBezTo>
                  <a:cubicBezTo>
                    <a:pt x="62" y="11"/>
                    <a:pt x="60" y="17"/>
                    <a:pt x="60" y="25"/>
                  </a:cubicBezTo>
                  <a:cubicBezTo>
                    <a:pt x="36" y="0"/>
                    <a:pt x="35" y="13"/>
                    <a:pt x="35" y="13"/>
                  </a:cubicBezTo>
                  <a:cubicBezTo>
                    <a:pt x="49" y="35"/>
                    <a:pt x="49" y="35"/>
                    <a:pt x="49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21" y="35"/>
                    <a:pt x="0" y="56"/>
                    <a:pt x="0" y="83"/>
                  </a:cubicBezTo>
                  <a:cubicBezTo>
                    <a:pt x="0" y="109"/>
                    <a:pt x="21" y="131"/>
                    <a:pt x="48" y="131"/>
                  </a:cubicBezTo>
                  <a:close/>
                  <a:moveTo>
                    <a:pt x="48" y="48"/>
                  </a:moveTo>
                  <a:cubicBezTo>
                    <a:pt x="48" y="48"/>
                    <a:pt x="24" y="69"/>
                    <a:pt x="22" y="106"/>
                  </a:cubicBezTo>
                  <a:cubicBezTo>
                    <a:pt x="16" y="100"/>
                    <a:pt x="13" y="92"/>
                    <a:pt x="13" y="83"/>
                  </a:cubicBezTo>
                  <a:cubicBezTo>
                    <a:pt x="13" y="64"/>
                    <a:pt x="29" y="48"/>
                    <a:pt x="48" y="4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74447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179306" y="397942"/>
            <a:ext cx="2037390" cy="442674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rgbClr val="47606B"/>
                </a:solidFill>
                <a:latin typeface="+mn-ea"/>
              </a:rPr>
              <a:t>도시농부는</a:t>
            </a:r>
            <a:r>
              <a:rPr lang="en-US" altLang="ko-KR" sz="2000" b="1" dirty="0">
                <a:solidFill>
                  <a:srgbClr val="47606B"/>
                </a:solidFill>
                <a:latin typeface="+mn-ea"/>
              </a:rPr>
              <a:t>?</a:t>
            </a:r>
            <a:endParaRPr lang="ko-KR" altLang="en-US" sz="2000" b="1" dirty="0">
              <a:solidFill>
                <a:srgbClr val="47606B"/>
              </a:solidFill>
              <a:latin typeface="+mn-ea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646065" y="1139777"/>
            <a:ext cx="3015709" cy="624702"/>
            <a:chOff x="646065" y="1139777"/>
            <a:chExt cx="3015709" cy="624702"/>
          </a:xfrm>
        </p:grpSpPr>
        <p:sp>
          <p:nvSpPr>
            <p:cNvPr id="49" name="TextBox 48"/>
            <p:cNvSpPr txBox="1"/>
            <p:nvPr/>
          </p:nvSpPr>
          <p:spPr>
            <a:xfrm>
              <a:off x="646065" y="1139777"/>
              <a:ext cx="288032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600" b="1" dirty="0">
                  <a:solidFill>
                    <a:srgbClr val="47606B"/>
                  </a:solidFill>
                  <a:latin typeface="+mn-ea"/>
                </a:rPr>
                <a:t>회사명</a:t>
              </a:r>
              <a:endParaRPr lang="en-US" altLang="ko-KR" sz="1600" dirty="0">
                <a:solidFill>
                  <a:srgbClr val="47606B"/>
                </a:solidFill>
                <a:latin typeface="+mn-ea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81454" y="1487480"/>
              <a:ext cx="2880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200" b="1" dirty="0">
                  <a:solidFill>
                    <a:srgbClr val="3D4D5D"/>
                  </a:solidFill>
                  <a:latin typeface="+mn-ea"/>
                </a:rPr>
                <a:t>농업회사법인주식회사 도시농부</a:t>
              </a:r>
              <a:endParaRPr lang="en-US" altLang="ko-KR" sz="1200" b="1" dirty="0">
                <a:solidFill>
                  <a:srgbClr val="3D4D5D"/>
                </a:solidFill>
                <a:latin typeface="+mn-ea"/>
              </a:endParaRPr>
            </a:p>
          </p:txBody>
        </p:sp>
      </p:grpSp>
      <p:grpSp>
        <p:nvGrpSpPr>
          <p:cNvPr id="3" name="그룹 2"/>
          <p:cNvGrpSpPr/>
          <p:nvPr/>
        </p:nvGrpSpPr>
        <p:grpSpPr>
          <a:xfrm>
            <a:off x="4592960" y="1139777"/>
            <a:ext cx="3015709" cy="624702"/>
            <a:chOff x="646065" y="2145193"/>
            <a:chExt cx="3015709" cy="624702"/>
          </a:xfrm>
        </p:grpSpPr>
        <p:sp>
          <p:nvSpPr>
            <p:cNvPr id="59" name="TextBox 58"/>
            <p:cNvSpPr txBox="1"/>
            <p:nvPr/>
          </p:nvSpPr>
          <p:spPr>
            <a:xfrm>
              <a:off x="646065" y="2145193"/>
              <a:ext cx="288032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600" b="1" dirty="0">
                  <a:solidFill>
                    <a:srgbClr val="47606B"/>
                  </a:solidFill>
                  <a:latin typeface="+mn-ea"/>
                </a:rPr>
                <a:t>대표이사</a:t>
              </a:r>
              <a:endParaRPr lang="en-US" altLang="ko-KR" sz="1600" b="1" dirty="0">
                <a:solidFill>
                  <a:srgbClr val="47606B"/>
                </a:solidFill>
                <a:latin typeface="+mn-ea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81454" y="2492896"/>
              <a:ext cx="28803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200" b="1" dirty="0">
                  <a:solidFill>
                    <a:srgbClr val="3D4D5D"/>
                  </a:solidFill>
                  <a:latin typeface="+mn-ea"/>
                </a:rPr>
                <a:t>이 성 민</a:t>
              </a:r>
              <a:r>
                <a:rPr lang="en-US" altLang="ko-KR" sz="1200" b="1" dirty="0">
                  <a:solidFill>
                    <a:srgbClr val="3D4D5D"/>
                  </a:solidFill>
                  <a:latin typeface="+mn-ea"/>
                </a:rPr>
                <a:t>(Felix Lee)</a:t>
              </a:r>
            </a:p>
          </p:txBody>
        </p:sp>
      </p:grpSp>
      <p:grpSp>
        <p:nvGrpSpPr>
          <p:cNvPr id="61" name="그룹 60"/>
          <p:cNvGrpSpPr/>
          <p:nvPr/>
        </p:nvGrpSpPr>
        <p:grpSpPr>
          <a:xfrm>
            <a:off x="646065" y="1852341"/>
            <a:ext cx="8123359" cy="624702"/>
            <a:chOff x="646065" y="2145193"/>
            <a:chExt cx="8123359" cy="624702"/>
          </a:xfrm>
        </p:grpSpPr>
        <p:sp>
          <p:nvSpPr>
            <p:cNvPr id="62" name="TextBox 61"/>
            <p:cNvSpPr txBox="1"/>
            <p:nvPr/>
          </p:nvSpPr>
          <p:spPr>
            <a:xfrm>
              <a:off x="646065" y="2145193"/>
              <a:ext cx="288032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600" b="1" dirty="0">
                  <a:solidFill>
                    <a:srgbClr val="47606B"/>
                  </a:solidFill>
                  <a:latin typeface="+mn-ea"/>
                </a:rPr>
                <a:t>업 종</a:t>
              </a:r>
              <a:endParaRPr lang="en-US" altLang="ko-KR" sz="1600" dirty="0">
                <a:solidFill>
                  <a:srgbClr val="47606B"/>
                </a:solidFill>
                <a:latin typeface="+mn-ea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781453" y="2492896"/>
              <a:ext cx="79879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200" dirty="0">
                  <a:solidFill>
                    <a:srgbClr val="3D4D5D"/>
                  </a:solidFill>
                  <a:latin typeface="+mn-ea"/>
                </a:rPr>
                <a:t>농업</a:t>
              </a:r>
              <a:r>
                <a:rPr lang="en-US" altLang="ko-KR" sz="1200" dirty="0">
                  <a:solidFill>
                    <a:srgbClr val="3D4D5D"/>
                  </a:solidFill>
                  <a:latin typeface="+mn-ea"/>
                </a:rPr>
                <a:t>, </a:t>
              </a:r>
              <a:r>
                <a:rPr lang="ko-KR" altLang="en-US" sz="1200" dirty="0">
                  <a:solidFill>
                    <a:srgbClr val="3D4D5D"/>
                  </a:solidFill>
                  <a:latin typeface="+mn-ea"/>
                </a:rPr>
                <a:t>소프트웨어 개발업</a:t>
              </a:r>
              <a:r>
                <a:rPr lang="en-US" altLang="ko-KR" sz="1200" dirty="0">
                  <a:solidFill>
                    <a:srgbClr val="3D4D5D"/>
                  </a:solidFill>
                  <a:latin typeface="+mn-ea"/>
                </a:rPr>
                <a:t>, </a:t>
              </a:r>
              <a:r>
                <a:rPr lang="ko-KR" altLang="en-US" sz="1200" dirty="0" err="1">
                  <a:solidFill>
                    <a:srgbClr val="3D4D5D"/>
                  </a:solidFill>
                  <a:latin typeface="+mn-ea"/>
                </a:rPr>
                <a:t>농업컨설팅업</a:t>
              </a:r>
              <a:r>
                <a:rPr lang="en-US" altLang="ko-KR" sz="1200" dirty="0">
                  <a:solidFill>
                    <a:srgbClr val="3D4D5D"/>
                  </a:solidFill>
                  <a:latin typeface="+mn-ea"/>
                </a:rPr>
                <a:t>, </a:t>
              </a:r>
              <a:r>
                <a:rPr lang="ko-KR" altLang="en-US" sz="1200" dirty="0" err="1">
                  <a:solidFill>
                    <a:srgbClr val="3D4D5D"/>
                  </a:solidFill>
                  <a:latin typeface="+mn-ea"/>
                </a:rPr>
                <a:t>농업자동화기기개발업</a:t>
              </a:r>
              <a:r>
                <a:rPr lang="en-US" altLang="ko-KR" sz="1200" dirty="0">
                  <a:solidFill>
                    <a:srgbClr val="3D4D5D"/>
                  </a:solidFill>
                  <a:latin typeface="+mn-ea"/>
                </a:rPr>
                <a:t>, </a:t>
              </a:r>
              <a:r>
                <a:rPr lang="ko-KR" altLang="en-US" sz="1200" dirty="0">
                  <a:solidFill>
                    <a:srgbClr val="3D4D5D"/>
                  </a:solidFill>
                  <a:latin typeface="+mn-ea"/>
                </a:rPr>
                <a:t>연구개발업</a:t>
              </a:r>
              <a:endParaRPr lang="en-US" altLang="ko-KR" sz="1200" dirty="0">
                <a:solidFill>
                  <a:srgbClr val="3D4D5D"/>
                </a:solidFill>
                <a:latin typeface="+mn-ea"/>
              </a:endParaRPr>
            </a:p>
          </p:txBody>
        </p:sp>
      </p:grpSp>
      <p:grpSp>
        <p:nvGrpSpPr>
          <p:cNvPr id="64" name="그룹 63"/>
          <p:cNvGrpSpPr/>
          <p:nvPr/>
        </p:nvGrpSpPr>
        <p:grpSpPr>
          <a:xfrm>
            <a:off x="646065" y="2564904"/>
            <a:ext cx="8123359" cy="809368"/>
            <a:chOff x="646065" y="2145193"/>
            <a:chExt cx="8123359" cy="809368"/>
          </a:xfrm>
        </p:grpSpPr>
        <p:sp>
          <p:nvSpPr>
            <p:cNvPr id="65" name="TextBox 64"/>
            <p:cNvSpPr txBox="1"/>
            <p:nvPr/>
          </p:nvSpPr>
          <p:spPr>
            <a:xfrm>
              <a:off x="646065" y="2145193"/>
              <a:ext cx="288032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600" b="1" dirty="0">
                  <a:solidFill>
                    <a:srgbClr val="47606B"/>
                  </a:solidFill>
                  <a:latin typeface="+mn-ea"/>
                </a:rPr>
                <a:t>주소 및 연락처</a:t>
              </a:r>
              <a:endParaRPr lang="en-US" altLang="ko-KR" sz="1600" dirty="0">
                <a:solidFill>
                  <a:srgbClr val="47606B"/>
                </a:solidFill>
                <a:latin typeface="+mn-ea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81453" y="2492896"/>
              <a:ext cx="798797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200" dirty="0">
                  <a:solidFill>
                    <a:srgbClr val="3D4D5D"/>
                  </a:solidFill>
                  <a:latin typeface="+mn-ea"/>
                </a:rPr>
                <a:t>본      사 </a:t>
              </a:r>
              <a:r>
                <a:rPr lang="en-US" altLang="ko-KR" sz="1200" dirty="0">
                  <a:solidFill>
                    <a:srgbClr val="3D4D5D"/>
                  </a:solidFill>
                  <a:latin typeface="+mn-ea"/>
                </a:rPr>
                <a:t>: </a:t>
              </a:r>
              <a:r>
                <a:rPr lang="ko-KR" altLang="en-US" sz="1200" dirty="0">
                  <a:solidFill>
                    <a:srgbClr val="3D4D5D"/>
                  </a:solidFill>
                  <a:latin typeface="+mn-ea"/>
                </a:rPr>
                <a:t>전라북도 전주시 완산구 </a:t>
              </a:r>
              <a:r>
                <a:rPr lang="ko-KR" altLang="en-US" sz="1200" dirty="0" err="1">
                  <a:solidFill>
                    <a:srgbClr val="3D4D5D"/>
                  </a:solidFill>
                  <a:latin typeface="+mn-ea"/>
                </a:rPr>
                <a:t>홍산남로</a:t>
              </a:r>
              <a:r>
                <a:rPr lang="ko-KR" altLang="en-US" sz="1200" dirty="0">
                  <a:solidFill>
                    <a:srgbClr val="3D4D5D"/>
                  </a:solidFill>
                  <a:latin typeface="+mn-ea"/>
                </a:rPr>
                <a:t> </a:t>
              </a:r>
              <a:r>
                <a:rPr lang="en-US" altLang="ko-KR" sz="1200" dirty="0">
                  <a:solidFill>
                    <a:srgbClr val="3D4D5D"/>
                  </a:solidFill>
                  <a:latin typeface="+mn-ea"/>
                </a:rPr>
                <a:t>28, 2</a:t>
              </a:r>
              <a:r>
                <a:rPr lang="ko-KR" altLang="en-US" sz="1200" dirty="0">
                  <a:solidFill>
                    <a:srgbClr val="3D4D5D"/>
                  </a:solidFill>
                  <a:latin typeface="+mn-ea"/>
                </a:rPr>
                <a:t>층 </a:t>
              </a:r>
              <a:r>
                <a:rPr lang="en-US" altLang="ko-KR" sz="1200" dirty="0">
                  <a:solidFill>
                    <a:srgbClr val="3D4D5D"/>
                  </a:solidFill>
                  <a:latin typeface="+mn-ea"/>
                </a:rPr>
                <a:t>/ 2</a:t>
              </a:r>
              <a:r>
                <a:rPr lang="en-US" altLang="ko-KR" sz="1200" baseline="30000" dirty="0">
                  <a:solidFill>
                    <a:srgbClr val="3D4D5D"/>
                  </a:solidFill>
                  <a:latin typeface="+mn-ea"/>
                </a:rPr>
                <a:t>nd</a:t>
              </a:r>
              <a:r>
                <a:rPr lang="en-US" altLang="ko-KR" sz="1200" dirty="0">
                  <a:solidFill>
                    <a:srgbClr val="3D4D5D"/>
                  </a:solidFill>
                  <a:latin typeface="+mn-ea"/>
                </a:rPr>
                <a:t> Office</a:t>
              </a:r>
              <a:r>
                <a:rPr lang="ko-KR" altLang="en-US" sz="1200" dirty="0">
                  <a:solidFill>
                    <a:srgbClr val="3D4D5D"/>
                  </a:solidFill>
                  <a:latin typeface="+mn-ea"/>
                </a:rPr>
                <a:t> </a:t>
              </a:r>
              <a:r>
                <a:rPr lang="en-US" altLang="ko-KR" sz="1200" dirty="0">
                  <a:solidFill>
                    <a:srgbClr val="3D4D5D"/>
                  </a:solidFill>
                  <a:latin typeface="+mn-ea"/>
                </a:rPr>
                <a:t>: </a:t>
              </a:r>
              <a:r>
                <a:rPr lang="ko-KR" altLang="en-US" sz="1200" dirty="0">
                  <a:solidFill>
                    <a:srgbClr val="3D4D5D"/>
                  </a:solidFill>
                  <a:latin typeface="+mn-ea"/>
                </a:rPr>
                <a:t>전라북도 전주시 완산구 </a:t>
              </a:r>
              <a:r>
                <a:rPr lang="ko-KR" altLang="en-US" sz="1200" dirty="0" err="1">
                  <a:solidFill>
                    <a:srgbClr val="3D4D5D"/>
                  </a:solidFill>
                  <a:latin typeface="+mn-ea"/>
                </a:rPr>
                <a:t>마전들로</a:t>
              </a:r>
              <a:r>
                <a:rPr lang="en-US" altLang="ko-KR" sz="1200" dirty="0">
                  <a:solidFill>
                    <a:srgbClr val="3D4D5D"/>
                  </a:solidFill>
                  <a:latin typeface="+mn-ea"/>
                </a:rPr>
                <a:t> 42, 2</a:t>
              </a:r>
              <a:r>
                <a:rPr lang="ko-KR" altLang="en-US" sz="1200" dirty="0">
                  <a:solidFill>
                    <a:srgbClr val="3D4D5D"/>
                  </a:solidFill>
                  <a:latin typeface="+mn-ea"/>
                </a:rPr>
                <a:t>층</a:t>
              </a:r>
              <a:endParaRPr lang="en-US" altLang="ko-KR" sz="1200" dirty="0">
                <a:solidFill>
                  <a:srgbClr val="3D4D5D"/>
                </a:solidFill>
                <a:latin typeface="+mn-ea"/>
              </a:endParaRPr>
            </a:p>
            <a:p>
              <a:r>
                <a:rPr lang="ko-KR" altLang="en-US" sz="1200" dirty="0">
                  <a:solidFill>
                    <a:srgbClr val="3D4D5D"/>
                  </a:solidFill>
                  <a:latin typeface="+mn-ea"/>
                </a:rPr>
                <a:t>농      장 </a:t>
              </a:r>
              <a:r>
                <a:rPr lang="en-US" altLang="ko-KR" sz="1200" dirty="0">
                  <a:solidFill>
                    <a:srgbClr val="3D4D5D"/>
                  </a:solidFill>
                  <a:latin typeface="+mn-ea"/>
                </a:rPr>
                <a:t>: </a:t>
              </a:r>
              <a:r>
                <a:rPr lang="ko-KR" altLang="en-US" sz="1200" dirty="0">
                  <a:solidFill>
                    <a:srgbClr val="3D4D5D"/>
                  </a:solidFill>
                  <a:latin typeface="+mn-ea"/>
                </a:rPr>
                <a:t>전라북도 전주시 덕진구 </a:t>
              </a:r>
              <a:r>
                <a:rPr lang="ko-KR" altLang="en-US" sz="1200" dirty="0" err="1">
                  <a:solidFill>
                    <a:srgbClr val="3D4D5D"/>
                  </a:solidFill>
                  <a:latin typeface="+mn-ea"/>
                </a:rPr>
                <a:t>만성동</a:t>
              </a:r>
              <a:r>
                <a:rPr lang="ko-KR" altLang="en-US" sz="1200" dirty="0">
                  <a:solidFill>
                    <a:srgbClr val="3D4D5D"/>
                  </a:solidFill>
                  <a:latin typeface="+mn-ea"/>
                </a:rPr>
                <a:t> </a:t>
              </a:r>
              <a:r>
                <a:rPr lang="en-US" altLang="ko-KR" sz="1200" dirty="0">
                  <a:solidFill>
                    <a:srgbClr val="3D4D5D"/>
                  </a:solidFill>
                  <a:latin typeface="+mn-ea"/>
                </a:rPr>
                <a:t>735-1</a:t>
              </a:r>
            </a:p>
          </p:txBody>
        </p:sp>
      </p:grpSp>
      <p:cxnSp>
        <p:nvCxnSpPr>
          <p:cNvPr id="8" name="직선 연결선 7"/>
          <p:cNvCxnSpPr/>
          <p:nvPr/>
        </p:nvCxnSpPr>
        <p:spPr>
          <a:xfrm>
            <a:off x="416496" y="3573016"/>
            <a:ext cx="9073008" cy="0"/>
          </a:xfrm>
          <a:prstGeom prst="line">
            <a:avLst/>
          </a:prstGeom>
          <a:ln w="6350">
            <a:solidFill>
              <a:srgbClr val="0099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646065" y="3786725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>
                <a:solidFill>
                  <a:srgbClr val="47606B"/>
                </a:solidFill>
                <a:latin typeface="+mn-ea"/>
              </a:rPr>
              <a:t>대표이사</a:t>
            </a:r>
            <a:r>
              <a:rPr lang="en-US" altLang="ko-KR" sz="1600" dirty="0">
                <a:solidFill>
                  <a:srgbClr val="47606B"/>
                </a:solidFill>
                <a:latin typeface="+mn-ea"/>
              </a:rPr>
              <a:t>(</a:t>
            </a:r>
            <a:r>
              <a:rPr lang="ko-KR" altLang="en-US" sz="1600" dirty="0">
                <a:solidFill>
                  <a:srgbClr val="47606B"/>
                </a:solidFill>
                <a:latin typeface="+mn-ea"/>
              </a:rPr>
              <a:t>이성민</a:t>
            </a:r>
            <a:r>
              <a:rPr lang="en-US" altLang="ko-KR" sz="1600" dirty="0">
                <a:solidFill>
                  <a:srgbClr val="47606B"/>
                </a:solidFill>
                <a:latin typeface="+mn-ea"/>
              </a:rPr>
              <a:t>)</a:t>
            </a:r>
            <a:r>
              <a:rPr lang="ko-KR" altLang="en-US" sz="1600" dirty="0">
                <a:solidFill>
                  <a:srgbClr val="47606B"/>
                </a:solidFill>
                <a:latin typeface="+mn-ea"/>
              </a:rPr>
              <a:t> </a:t>
            </a:r>
            <a:r>
              <a:rPr lang="ko-KR" altLang="en-US" sz="1600" b="1" dirty="0">
                <a:solidFill>
                  <a:srgbClr val="47606B"/>
                </a:solidFill>
                <a:latin typeface="+mn-ea"/>
              </a:rPr>
              <a:t>역량</a:t>
            </a:r>
            <a:endParaRPr lang="en-US" altLang="ko-KR" sz="1600" dirty="0">
              <a:solidFill>
                <a:srgbClr val="47606B"/>
              </a:solidFill>
              <a:latin typeface="+mn-ea"/>
            </a:endParaRPr>
          </a:p>
        </p:txBody>
      </p:sp>
      <p:pic>
        <p:nvPicPr>
          <p:cNvPr id="70" name="그림 69">
            <a:extLst>
              <a:ext uri="{FF2B5EF4-FFF2-40B4-BE49-F238E27FC236}">
                <a16:creationId xmlns:a16="http://schemas.microsoft.com/office/drawing/2014/main" id="{C4961F78-9CAC-4F76-BB38-B96CEE73981D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531" y="4327935"/>
            <a:ext cx="1260141" cy="1406533"/>
          </a:xfrm>
          <a:prstGeom prst="rect">
            <a:avLst/>
          </a:prstGeom>
          <a:ln w="22225">
            <a:solidFill>
              <a:schemeClr val="bg1"/>
            </a:solidFill>
          </a:ln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2E0C138E-0A97-436E-80C9-4B2B57F6541F}"/>
              </a:ext>
            </a:extLst>
          </p:cNvPr>
          <p:cNvSpPr txBox="1"/>
          <p:nvPr/>
        </p:nvSpPr>
        <p:spPr>
          <a:xfrm>
            <a:off x="2245735" y="4327936"/>
            <a:ext cx="343238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5732" indent="-185732">
              <a:lnSpc>
                <a:spcPct val="150000"/>
              </a:lnSpc>
              <a:buFont typeface="Arial"/>
              <a:buChar char="•"/>
              <a:defRPr lang="ko-KR" altLang="en-US"/>
            </a:pP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現 </a:t>
            </a:r>
            <a:r>
              <a:rPr lang="ko-KR" alt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농업회법인주식회사도시농부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대표이사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marL="185732" indent="-185732">
              <a:lnSpc>
                <a:spcPct val="150000"/>
              </a:lnSpc>
              <a:buFont typeface="Arial"/>
              <a:buChar char="•"/>
              <a:defRPr lang="ko-KR" altLang="en-US"/>
            </a:pP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現 </a:t>
            </a:r>
            <a:r>
              <a:rPr lang="ko-KR" alt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세희에스앤디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대표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(IT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기업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21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년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)</a:t>
            </a:r>
          </a:p>
          <a:p>
            <a:pPr marL="185732" indent="-185732">
              <a:lnSpc>
                <a:spcPct val="150000"/>
              </a:lnSpc>
              <a:buFont typeface="Arial"/>
              <a:buChar char="•"/>
              <a:defRPr lang="ko-KR" altLang="en-US"/>
            </a:pP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現 전라북도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6</a:t>
            </a:r>
            <a:r>
              <a:rPr lang="ko-KR" alt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차산업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ko-KR" alt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현장코칭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전문위원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(10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년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)</a:t>
            </a:r>
          </a:p>
          <a:p>
            <a:pPr marL="185732" indent="-185732">
              <a:lnSpc>
                <a:spcPct val="150000"/>
              </a:lnSpc>
              <a:buFont typeface="Arial"/>
              <a:buChar char="•"/>
              <a:defRPr lang="ko-KR" altLang="en-US"/>
            </a:pP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現 전북광역자활 운영위원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(5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년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)</a:t>
            </a:r>
          </a:p>
          <a:p>
            <a:pPr marL="185732" indent="-185732">
              <a:lnSpc>
                <a:spcPct val="150000"/>
              </a:lnSpc>
              <a:buFont typeface="Arial"/>
              <a:buChar char="•"/>
              <a:defRPr lang="ko-KR" altLang="en-US"/>
            </a:pP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現 한국법무보호복지공단 보호위원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(2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년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)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E0C138E-0A97-436E-80C9-4B2B57F6541F}"/>
              </a:ext>
            </a:extLst>
          </p:cNvPr>
          <p:cNvSpPr txBox="1"/>
          <p:nvPr/>
        </p:nvSpPr>
        <p:spPr>
          <a:xfrm>
            <a:off x="5867430" y="4327936"/>
            <a:ext cx="343238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5732" indent="-185732">
              <a:lnSpc>
                <a:spcPct val="150000"/>
              </a:lnSpc>
              <a:buFont typeface="Arial"/>
              <a:buChar char="•"/>
              <a:defRPr lang="ko-KR" altLang="en-US"/>
            </a:pP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특허출원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건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marL="185732" indent="-185732">
              <a:lnSpc>
                <a:spcPct val="150000"/>
              </a:lnSpc>
              <a:buFont typeface="Arial"/>
              <a:buChar char="•"/>
              <a:defRPr lang="ko-KR" altLang="en-US"/>
            </a:pP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상표출원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건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marL="185732" indent="-185732">
              <a:lnSpc>
                <a:spcPct val="150000"/>
              </a:lnSpc>
              <a:buFont typeface="Arial"/>
              <a:buChar char="•"/>
              <a:defRPr lang="ko-KR" altLang="en-US"/>
            </a:pP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기술이전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건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(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전북대학교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)</a:t>
            </a:r>
          </a:p>
        </p:txBody>
      </p:sp>
      <p:pic>
        <p:nvPicPr>
          <p:cNvPr id="73" name="Picture 2" descr="C:\Users\SHee\Desktop\도시농부\Logo_C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900" y="397446"/>
            <a:ext cx="718197" cy="3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41071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179306" y="397942"/>
            <a:ext cx="2037390" cy="442674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47606B"/>
                </a:solidFill>
                <a:latin typeface="+mn-ea"/>
              </a:rPr>
              <a:t>Partners</a:t>
            </a:r>
            <a:endParaRPr lang="ko-KR" altLang="en-US" sz="2000" b="1" dirty="0">
              <a:solidFill>
                <a:srgbClr val="47606B"/>
              </a:solidFill>
              <a:latin typeface="+mn-ea"/>
            </a:endParaRPr>
          </a:p>
        </p:txBody>
      </p:sp>
      <p:pic>
        <p:nvPicPr>
          <p:cNvPr id="59" name="Picture 2" descr="C:\Users\SHee\Desktop\도시농부\Logo_C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900" y="397446"/>
            <a:ext cx="718197" cy="3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그룹 2"/>
          <p:cNvGrpSpPr/>
          <p:nvPr/>
        </p:nvGrpSpPr>
        <p:grpSpPr>
          <a:xfrm>
            <a:off x="4052900" y="2348880"/>
            <a:ext cx="1800200" cy="1800200"/>
            <a:chOff x="3943946" y="2440364"/>
            <a:chExt cx="1440160" cy="1440160"/>
          </a:xfrm>
        </p:grpSpPr>
        <p:pic>
          <p:nvPicPr>
            <p:cNvPr id="5" name="Picture 2" descr="C:\Users\SHee\Desktop\도시농부\Logo_CI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74166" y="2891889"/>
              <a:ext cx="1179722" cy="5371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타원 1"/>
            <p:cNvSpPr/>
            <p:nvPr/>
          </p:nvSpPr>
          <p:spPr>
            <a:xfrm>
              <a:off x="3943946" y="2440364"/>
              <a:ext cx="1440160" cy="1440160"/>
            </a:xfrm>
            <a:prstGeom prst="ellipse">
              <a:avLst/>
            </a:prstGeom>
            <a:noFill/>
            <a:ln w="9525">
              <a:solidFill>
                <a:srgbClr val="99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026" name="Picture 2" descr="C:\Users\SHee\Desktop\20201213_10272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4214" y="1700808"/>
            <a:ext cx="1673880" cy="48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" descr="D:\05_세희에스앤디\sehee_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74358" y="5436909"/>
            <a:ext cx="1734962" cy="402554"/>
          </a:xfrm>
          <a:prstGeom prst="rect">
            <a:avLst/>
          </a:prstGeom>
          <a:noFill/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7" name="_x237091600" descr="EMB00005a3006e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300" y="5446161"/>
            <a:ext cx="1904092" cy="38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SHee\Desktop\KETI_CI국문\KETI_CI국문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7176" y="3108941"/>
            <a:ext cx="2501188" cy="461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SHee\Desktop\20201213_103631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2123" y="5396652"/>
            <a:ext cx="2004210" cy="48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SHee\Desktop\20201213_103806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8931" y="1942342"/>
            <a:ext cx="2153670" cy="483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FFFD603F-65EC-4C3C-B051-C80ABDB9EB8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098" y="2731399"/>
            <a:ext cx="871056" cy="871056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A3283FC5-B759-4535-AE76-DEB4166EADE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87319" y="4594465"/>
            <a:ext cx="1276840" cy="405371"/>
          </a:xfrm>
          <a:prstGeom prst="rect">
            <a:avLst/>
          </a:prstGeom>
        </p:spPr>
      </p:pic>
      <p:pic>
        <p:nvPicPr>
          <p:cNvPr id="18" name="그림 17">
            <a:extLst>
              <a:ext uri="{FF2B5EF4-FFF2-40B4-BE49-F238E27FC236}">
                <a16:creationId xmlns:a16="http://schemas.microsoft.com/office/drawing/2014/main" id="{C461871F-8FDB-4F88-9F24-FFAEC34B82BD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940" y="4007641"/>
            <a:ext cx="1324482" cy="572668"/>
          </a:xfrm>
          <a:prstGeom prst="rect">
            <a:avLst/>
          </a:prstGeom>
        </p:spPr>
      </p:pic>
      <p:pic>
        <p:nvPicPr>
          <p:cNvPr id="1032" name="Picture 8" descr="C:\Users\SHee\Desktop\전북과학대_교육관련\전북과학대 로고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2279" y="3741615"/>
            <a:ext cx="1761182" cy="563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SHee\Desktop\KakaoTalk_20201214_090920666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505" y="4493342"/>
            <a:ext cx="1355235" cy="435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8645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9" name="직사각형 18"/>
          <p:cNvSpPr/>
          <p:nvPr/>
        </p:nvSpPr>
        <p:spPr>
          <a:xfrm>
            <a:off x="428497" y="1843951"/>
            <a:ext cx="920502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ko-KR" altLang="en-US" sz="2000" b="1" dirty="0" err="1">
                <a:latin typeface="+mn-ea"/>
              </a:rPr>
              <a:t>농업인은</a:t>
            </a:r>
            <a:r>
              <a:rPr lang="ko-KR" altLang="en-US" sz="2000" b="1" dirty="0">
                <a:latin typeface="+mn-ea"/>
              </a:rPr>
              <a:t> 매일 수익성을 측정할 수 있어야 한다</a:t>
            </a:r>
            <a:r>
              <a:rPr lang="en-US" altLang="ko-KR" sz="2000" b="1" dirty="0">
                <a:latin typeface="+mn-ea"/>
              </a:rPr>
              <a:t>. </a:t>
            </a:r>
          </a:p>
          <a:p>
            <a:pPr algn="ctr">
              <a:lnSpc>
                <a:spcPct val="200000"/>
              </a:lnSpc>
            </a:pPr>
            <a:r>
              <a:rPr lang="ko-KR" altLang="en-US" sz="2000" b="1" dirty="0">
                <a:latin typeface="+mn-ea"/>
              </a:rPr>
              <a:t>농장의 규모는 생산자의 목표에 따라 다양해지고 있으며 여러 장소에 위치한다</a:t>
            </a:r>
            <a:r>
              <a:rPr lang="en-US" altLang="ko-KR" sz="2000" b="1" dirty="0">
                <a:latin typeface="+mn-ea"/>
              </a:rPr>
              <a:t>.</a:t>
            </a:r>
          </a:p>
          <a:p>
            <a:pPr algn="ctr">
              <a:lnSpc>
                <a:spcPct val="200000"/>
              </a:lnSpc>
            </a:pPr>
            <a:r>
              <a:rPr lang="en-US" altLang="ko-KR" sz="2000" b="1" dirty="0">
                <a:latin typeface="+mn-ea"/>
              </a:rPr>
              <a:t> </a:t>
            </a:r>
          </a:p>
          <a:p>
            <a:pPr algn="ctr">
              <a:lnSpc>
                <a:spcPct val="200000"/>
              </a:lnSpc>
            </a:pPr>
            <a:r>
              <a:rPr lang="ko-KR" altLang="en-US" sz="2000" b="1" dirty="0">
                <a:latin typeface="+mn-ea"/>
              </a:rPr>
              <a:t>도시농부는 다양한 장소에서 실제 상황을 명확하게 확인하고</a:t>
            </a:r>
            <a:r>
              <a:rPr lang="en-US" altLang="ko-KR" sz="2000" b="1" dirty="0">
                <a:latin typeface="+mn-ea"/>
              </a:rPr>
              <a:t>, </a:t>
            </a:r>
          </a:p>
          <a:p>
            <a:pPr algn="ctr">
              <a:lnSpc>
                <a:spcPct val="200000"/>
              </a:lnSpc>
            </a:pPr>
            <a:r>
              <a:rPr lang="ko-KR" altLang="en-US" sz="2000" b="1" dirty="0">
                <a:latin typeface="+mn-ea"/>
              </a:rPr>
              <a:t>모니터링하고</a:t>
            </a:r>
            <a:r>
              <a:rPr lang="en-US" altLang="ko-KR" sz="2000" b="1" dirty="0">
                <a:latin typeface="+mn-ea"/>
              </a:rPr>
              <a:t>, </a:t>
            </a:r>
            <a:r>
              <a:rPr lang="ko-KR" altLang="en-US" sz="2000" b="1" dirty="0">
                <a:latin typeface="+mn-ea"/>
              </a:rPr>
              <a:t>분석하고</a:t>
            </a:r>
            <a:r>
              <a:rPr lang="en-US" altLang="ko-KR" sz="2000" b="1" dirty="0">
                <a:latin typeface="+mn-ea"/>
              </a:rPr>
              <a:t>, </a:t>
            </a:r>
            <a:r>
              <a:rPr lang="ko-KR" altLang="en-US" sz="2000" b="1" dirty="0">
                <a:latin typeface="+mn-ea"/>
              </a:rPr>
              <a:t>제어할 수 있도록 설계된 제품을 제공할 것이다</a:t>
            </a:r>
            <a:r>
              <a:rPr lang="en-US" altLang="ko-KR" sz="2000" b="1" dirty="0">
                <a:latin typeface="+mn-ea"/>
              </a:rPr>
              <a:t>.</a:t>
            </a:r>
            <a:endParaRPr lang="ko-KR" altLang="en-US" sz="2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85983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79306" y="397942"/>
            <a:ext cx="2037390" cy="442674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rgbClr val="47606B"/>
                </a:solidFill>
                <a:latin typeface="+mn-ea"/>
              </a:rPr>
              <a:t>도시농부는</a:t>
            </a:r>
            <a:r>
              <a:rPr lang="en-US" altLang="ko-KR" sz="2000" b="1" dirty="0">
                <a:solidFill>
                  <a:srgbClr val="47606B"/>
                </a:solidFill>
                <a:latin typeface="+mn-ea"/>
              </a:rPr>
              <a:t>?</a:t>
            </a:r>
            <a:endParaRPr lang="ko-KR" altLang="en-US" sz="2000" b="1" dirty="0">
              <a:solidFill>
                <a:srgbClr val="47606B"/>
              </a:solidFill>
              <a:latin typeface="+mn-ea"/>
            </a:endParaRPr>
          </a:p>
        </p:txBody>
      </p:sp>
      <p:grpSp>
        <p:nvGrpSpPr>
          <p:cNvPr id="39" name="그룹 38"/>
          <p:cNvGrpSpPr/>
          <p:nvPr/>
        </p:nvGrpSpPr>
        <p:grpSpPr>
          <a:xfrm>
            <a:off x="3465291" y="1526415"/>
            <a:ext cx="2975418" cy="2505422"/>
            <a:chOff x="3465291" y="1237737"/>
            <a:chExt cx="2975418" cy="2505422"/>
          </a:xfrm>
        </p:grpSpPr>
        <p:sp>
          <p:nvSpPr>
            <p:cNvPr id="13" name="자유형 12"/>
            <p:cNvSpPr/>
            <p:nvPr/>
          </p:nvSpPr>
          <p:spPr>
            <a:xfrm>
              <a:off x="5072709" y="2637367"/>
              <a:ext cx="1368000" cy="1101600"/>
            </a:xfrm>
            <a:custGeom>
              <a:avLst/>
              <a:gdLst>
                <a:gd name="connsiteX0" fmla="*/ 0 w 2950368"/>
                <a:gd name="connsiteY0" fmla="*/ 1107281 h 1109662"/>
                <a:gd name="connsiteX1" fmla="*/ 2950368 w 2950368"/>
                <a:gd name="connsiteY1" fmla="*/ 1109662 h 1109662"/>
                <a:gd name="connsiteX2" fmla="*/ 2355056 w 2950368"/>
                <a:gd name="connsiteY2" fmla="*/ 85725 h 1109662"/>
                <a:gd name="connsiteX3" fmla="*/ 2302668 w 2950368"/>
                <a:gd name="connsiteY3" fmla="*/ 0 h 1109662"/>
                <a:gd name="connsiteX0" fmla="*/ 0 w 2950368"/>
                <a:gd name="connsiteY0" fmla="*/ 2252737 h 2255118"/>
                <a:gd name="connsiteX1" fmla="*/ 2950368 w 2950368"/>
                <a:gd name="connsiteY1" fmla="*/ 2255118 h 2255118"/>
                <a:gd name="connsiteX2" fmla="*/ 1942554 w 2950368"/>
                <a:gd name="connsiteY2" fmla="*/ 0 h 2255118"/>
                <a:gd name="connsiteX3" fmla="*/ 2302668 w 2950368"/>
                <a:gd name="connsiteY3" fmla="*/ 1145456 h 2255118"/>
                <a:gd name="connsiteX0" fmla="*/ 1662 w 2952030"/>
                <a:gd name="connsiteY0" fmla="*/ 2252737 h 2255118"/>
                <a:gd name="connsiteX1" fmla="*/ 2952030 w 2952030"/>
                <a:gd name="connsiteY1" fmla="*/ 2255118 h 2255118"/>
                <a:gd name="connsiteX2" fmla="*/ 1944216 w 2952030"/>
                <a:gd name="connsiteY2" fmla="*/ 0 h 2255118"/>
                <a:gd name="connsiteX3" fmla="*/ 0 w 2952030"/>
                <a:gd name="connsiteY3" fmla="*/ 2232248 h 2255118"/>
                <a:gd name="connsiteX0" fmla="*/ 1662 w 2952030"/>
                <a:gd name="connsiteY0" fmla="*/ 2540769 h 2543150"/>
                <a:gd name="connsiteX1" fmla="*/ 2952030 w 2952030"/>
                <a:gd name="connsiteY1" fmla="*/ 2543150 h 2543150"/>
                <a:gd name="connsiteX2" fmla="*/ 1440160 w 2952030"/>
                <a:gd name="connsiteY2" fmla="*/ 0 h 2543150"/>
                <a:gd name="connsiteX3" fmla="*/ 0 w 2952030"/>
                <a:gd name="connsiteY3" fmla="*/ 2520280 h 2543150"/>
                <a:gd name="connsiteX0" fmla="*/ 1662 w 2952030"/>
                <a:gd name="connsiteY0" fmla="*/ 2536031 h 2538412"/>
                <a:gd name="connsiteX1" fmla="*/ 2952030 w 2952030"/>
                <a:gd name="connsiteY1" fmla="*/ 2538412 h 2538412"/>
                <a:gd name="connsiteX2" fmla="*/ 1482799 w 2952030"/>
                <a:gd name="connsiteY2" fmla="*/ 0 h 2538412"/>
                <a:gd name="connsiteX3" fmla="*/ 0 w 2952030"/>
                <a:gd name="connsiteY3" fmla="*/ 2515542 h 2538412"/>
                <a:gd name="connsiteX0" fmla="*/ 4763 w 2955131"/>
                <a:gd name="connsiteY0" fmla="*/ 2536031 h 2538412"/>
                <a:gd name="connsiteX1" fmla="*/ 2955131 w 2955131"/>
                <a:gd name="connsiteY1" fmla="*/ 2538412 h 2538412"/>
                <a:gd name="connsiteX2" fmla="*/ 1485900 w 2955131"/>
                <a:gd name="connsiteY2" fmla="*/ 0 h 2538412"/>
                <a:gd name="connsiteX3" fmla="*/ 0 w 2955131"/>
                <a:gd name="connsiteY3" fmla="*/ 2533650 h 2538412"/>
                <a:gd name="connsiteX0" fmla="*/ 0 w 2950368"/>
                <a:gd name="connsiteY0" fmla="*/ 2536031 h 2538412"/>
                <a:gd name="connsiteX1" fmla="*/ 2950368 w 2950368"/>
                <a:gd name="connsiteY1" fmla="*/ 2538412 h 2538412"/>
                <a:gd name="connsiteX2" fmla="*/ 1481137 w 2950368"/>
                <a:gd name="connsiteY2" fmla="*/ 0 h 2538412"/>
                <a:gd name="connsiteX3" fmla="*/ 2381 w 2950368"/>
                <a:gd name="connsiteY3" fmla="*/ 2533650 h 2538412"/>
                <a:gd name="connsiteX0" fmla="*/ 0 w 2950368"/>
                <a:gd name="connsiteY0" fmla="*/ 2536031 h 2538412"/>
                <a:gd name="connsiteX1" fmla="*/ 2950368 w 2950368"/>
                <a:gd name="connsiteY1" fmla="*/ 2538412 h 2538412"/>
                <a:gd name="connsiteX2" fmla="*/ 1481137 w 2950368"/>
                <a:gd name="connsiteY2" fmla="*/ 0 h 2538412"/>
                <a:gd name="connsiteX3" fmla="*/ 1447800 w 2950368"/>
                <a:gd name="connsiteY3" fmla="*/ 52387 h 2538412"/>
                <a:gd name="connsiteX4" fmla="*/ 2381 w 2950368"/>
                <a:gd name="connsiteY4" fmla="*/ 2533650 h 2538412"/>
                <a:gd name="connsiteX0" fmla="*/ 0 w 2950368"/>
                <a:gd name="connsiteY0" fmla="*/ 2536031 h 2538412"/>
                <a:gd name="connsiteX1" fmla="*/ 2950368 w 2950368"/>
                <a:gd name="connsiteY1" fmla="*/ 2538412 h 2538412"/>
                <a:gd name="connsiteX2" fmla="*/ 1481137 w 2950368"/>
                <a:gd name="connsiteY2" fmla="*/ 0 h 2538412"/>
                <a:gd name="connsiteX3" fmla="*/ 1447800 w 2950368"/>
                <a:gd name="connsiteY3" fmla="*/ 52387 h 2538412"/>
                <a:gd name="connsiteX4" fmla="*/ 2381 w 2950368"/>
                <a:gd name="connsiteY4" fmla="*/ 2533650 h 2538412"/>
                <a:gd name="connsiteX0" fmla="*/ 0 w 2950368"/>
                <a:gd name="connsiteY0" fmla="*/ 2589237 h 2591618"/>
                <a:gd name="connsiteX1" fmla="*/ 2950368 w 2950368"/>
                <a:gd name="connsiteY1" fmla="*/ 2591618 h 2591618"/>
                <a:gd name="connsiteX2" fmla="*/ 1481137 w 2950368"/>
                <a:gd name="connsiteY2" fmla="*/ 53206 h 2591618"/>
                <a:gd name="connsiteX3" fmla="*/ 1447800 w 2950368"/>
                <a:gd name="connsiteY3" fmla="*/ 105593 h 2591618"/>
                <a:gd name="connsiteX4" fmla="*/ 2381 w 2950368"/>
                <a:gd name="connsiteY4" fmla="*/ 2586856 h 2591618"/>
                <a:gd name="connsiteX0" fmla="*/ 0 w 2950368"/>
                <a:gd name="connsiteY0" fmla="*/ 2589237 h 2591618"/>
                <a:gd name="connsiteX1" fmla="*/ 2950368 w 2950368"/>
                <a:gd name="connsiteY1" fmla="*/ 2591618 h 2591618"/>
                <a:gd name="connsiteX2" fmla="*/ 1618456 w 2950368"/>
                <a:gd name="connsiteY2" fmla="*/ 291306 h 2591618"/>
                <a:gd name="connsiteX3" fmla="*/ 1447800 w 2950368"/>
                <a:gd name="connsiteY3" fmla="*/ 105593 h 2591618"/>
                <a:gd name="connsiteX4" fmla="*/ 2381 w 2950368"/>
                <a:gd name="connsiteY4" fmla="*/ 2586856 h 2591618"/>
                <a:gd name="connsiteX0" fmla="*/ 0 w 2950368"/>
                <a:gd name="connsiteY0" fmla="*/ 2432075 h 2434456"/>
                <a:gd name="connsiteX1" fmla="*/ 2950368 w 2950368"/>
                <a:gd name="connsiteY1" fmla="*/ 2434456 h 2434456"/>
                <a:gd name="connsiteX2" fmla="*/ 1618456 w 2950368"/>
                <a:gd name="connsiteY2" fmla="*/ 134144 h 2434456"/>
                <a:gd name="connsiteX3" fmla="*/ 1357312 w 2950368"/>
                <a:gd name="connsiteY3" fmla="*/ 105593 h 2434456"/>
                <a:gd name="connsiteX4" fmla="*/ 2381 w 2950368"/>
                <a:gd name="connsiteY4" fmla="*/ 2429694 h 2434456"/>
                <a:gd name="connsiteX0" fmla="*/ 0 w 2950368"/>
                <a:gd name="connsiteY0" fmla="*/ 2420169 h 2422550"/>
                <a:gd name="connsiteX1" fmla="*/ 2950368 w 2950368"/>
                <a:gd name="connsiteY1" fmla="*/ 2422550 h 2422550"/>
                <a:gd name="connsiteX2" fmla="*/ 1618456 w 2950368"/>
                <a:gd name="connsiteY2" fmla="*/ 122238 h 2422550"/>
                <a:gd name="connsiteX3" fmla="*/ 1352549 w 2950368"/>
                <a:gd name="connsiteY3" fmla="*/ 105593 h 2422550"/>
                <a:gd name="connsiteX4" fmla="*/ 2381 w 2950368"/>
                <a:gd name="connsiteY4" fmla="*/ 2417788 h 2422550"/>
                <a:gd name="connsiteX0" fmla="*/ 0 w 2950368"/>
                <a:gd name="connsiteY0" fmla="*/ 2480866 h 2483247"/>
                <a:gd name="connsiteX1" fmla="*/ 2950368 w 2950368"/>
                <a:gd name="connsiteY1" fmla="*/ 2483247 h 2483247"/>
                <a:gd name="connsiteX2" fmla="*/ 1618456 w 2950368"/>
                <a:gd name="connsiteY2" fmla="*/ 182935 h 2483247"/>
                <a:gd name="connsiteX3" fmla="*/ 1352549 w 2950368"/>
                <a:gd name="connsiteY3" fmla="*/ 166290 h 2483247"/>
                <a:gd name="connsiteX4" fmla="*/ 2381 w 2950368"/>
                <a:gd name="connsiteY4" fmla="*/ 2478485 h 2483247"/>
                <a:gd name="connsiteX0" fmla="*/ 0 w 2950368"/>
                <a:gd name="connsiteY0" fmla="*/ 2480866 h 2483247"/>
                <a:gd name="connsiteX1" fmla="*/ 2950368 w 2950368"/>
                <a:gd name="connsiteY1" fmla="*/ 2483247 h 2483247"/>
                <a:gd name="connsiteX2" fmla="*/ 1618456 w 2950368"/>
                <a:gd name="connsiteY2" fmla="*/ 182935 h 2483247"/>
                <a:gd name="connsiteX3" fmla="*/ 1352549 w 2950368"/>
                <a:gd name="connsiteY3" fmla="*/ 166290 h 2483247"/>
                <a:gd name="connsiteX4" fmla="*/ 2381 w 2950368"/>
                <a:gd name="connsiteY4" fmla="*/ 2478485 h 2483247"/>
                <a:gd name="connsiteX0" fmla="*/ 0 w 2950368"/>
                <a:gd name="connsiteY0" fmla="*/ 2480866 h 2483247"/>
                <a:gd name="connsiteX1" fmla="*/ 2950368 w 2950368"/>
                <a:gd name="connsiteY1" fmla="*/ 2483247 h 2483247"/>
                <a:gd name="connsiteX2" fmla="*/ 1618456 w 2950368"/>
                <a:gd name="connsiteY2" fmla="*/ 182935 h 2483247"/>
                <a:gd name="connsiteX3" fmla="*/ 1352549 w 2950368"/>
                <a:gd name="connsiteY3" fmla="*/ 166290 h 2483247"/>
                <a:gd name="connsiteX4" fmla="*/ 2381 w 2950368"/>
                <a:gd name="connsiteY4" fmla="*/ 2478485 h 2483247"/>
                <a:gd name="connsiteX0" fmla="*/ 0 w 2950368"/>
                <a:gd name="connsiteY0" fmla="*/ 2465934 h 2468315"/>
                <a:gd name="connsiteX1" fmla="*/ 2950368 w 2950368"/>
                <a:gd name="connsiteY1" fmla="*/ 2468315 h 2468315"/>
                <a:gd name="connsiteX2" fmla="*/ 1618456 w 2950368"/>
                <a:gd name="connsiteY2" fmla="*/ 168003 h 2468315"/>
                <a:gd name="connsiteX3" fmla="*/ 1343371 w 2950368"/>
                <a:gd name="connsiteY3" fmla="*/ 166290 h 2468315"/>
                <a:gd name="connsiteX4" fmla="*/ 2381 w 2950368"/>
                <a:gd name="connsiteY4" fmla="*/ 2463553 h 2468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50368" h="2468315">
                  <a:moveTo>
                    <a:pt x="0" y="2465934"/>
                  </a:moveTo>
                  <a:lnTo>
                    <a:pt x="2950368" y="2468315"/>
                  </a:lnTo>
                  <a:lnTo>
                    <a:pt x="1618456" y="168003"/>
                  </a:lnTo>
                  <a:cubicBezTo>
                    <a:pt x="1604045" y="164753"/>
                    <a:pt x="1493290" y="0"/>
                    <a:pt x="1343371" y="166290"/>
                  </a:cubicBezTo>
                  <a:cubicBezTo>
                    <a:pt x="1341585" y="164976"/>
                    <a:pt x="484187" y="1636465"/>
                    <a:pt x="2381" y="2463553"/>
                  </a:cubicBezTo>
                </a:path>
              </a:pathLst>
            </a:custGeom>
            <a:solidFill>
              <a:srgbClr val="33CC33"/>
            </a:solidFill>
            <a:ln>
              <a:noFill/>
            </a:ln>
            <a:effectLst>
              <a:outerShdw blurRad="101600" dist="38100" dir="16200000" sx="101000" sy="101000" rotWithShape="0">
                <a:prstClr val="black">
                  <a:alpha val="49000"/>
                </a:prstClr>
              </a:outerShdw>
            </a:effectLst>
            <a:scene3d>
              <a:camera prst="orthographicFront">
                <a:rot lat="0" lon="0" rev="14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n-ea"/>
              </a:endParaRPr>
            </a:p>
          </p:txBody>
        </p:sp>
        <p:sp>
          <p:nvSpPr>
            <p:cNvPr id="14" name="자유형 13"/>
            <p:cNvSpPr/>
            <p:nvPr/>
          </p:nvSpPr>
          <p:spPr>
            <a:xfrm>
              <a:off x="3465291" y="2641559"/>
              <a:ext cx="1368000" cy="1101600"/>
            </a:xfrm>
            <a:custGeom>
              <a:avLst/>
              <a:gdLst>
                <a:gd name="connsiteX0" fmla="*/ 0 w 2950368"/>
                <a:gd name="connsiteY0" fmla="*/ 1107281 h 1109662"/>
                <a:gd name="connsiteX1" fmla="*/ 2950368 w 2950368"/>
                <a:gd name="connsiteY1" fmla="*/ 1109662 h 1109662"/>
                <a:gd name="connsiteX2" fmla="*/ 2355056 w 2950368"/>
                <a:gd name="connsiteY2" fmla="*/ 85725 h 1109662"/>
                <a:gd name="connsiteX3" fmla="*/ 2302668 w 2950368"/>
                <a:gd name="connsiteY3" fmla="*/ 0 h 1109662"/>
                <a:gd name="connsiteX0" fmla="*/ 0 w 2950368"/>
                <a:gd name="connsiteY0" fmla="*/ 2252737 h 2255118"/>
                <a:gd name="connsiteX1" fmla="*/ 2950368 w 2950368"/>
                <a:gd name="connsiteY1" fmla="*/ 2255118 h 2255118"/>
                <a:gd name="connsiteX2" fmla="*/ 1942554 w 2950368"/>
                <a:gd name="connsiteY2" fmla="*/ 0 h 2255118"/>
                <a:gd name="connsiteX3" fmla="*/ 2302668 w 2950368"/>
                <a:gd name="connsiteY3" fmla="*/ 1145456 h 2255118"/>
                <a:gd name="connsiteX0" fmla="*/ 1662 w 2952030"/>
                <a:gd name="connsiteY0" fmla="*/ 2252737 h 2255118"/>
                <a:gd name="connsiteX1" fmla="*/ 2952030 w 2952030"/>
                <a:gd name="connsiteY1" fmla="*/ 2255118 h 2255118"/>
                <a:gd name="connsiteX2" fmla="*/ 1944216 w 2952030"/>
                <a:gd name="connsiteY2" fmla="*/ 0 h 2255118"/>
                <a:gd name="connsiteX3" fmla="*/ 0 w 2952030"/>
                <a:gd name="connsiteY3" fmla="*/ 2232248 h 2255118"/>
                <a:gd name="connsiteX0" fmla="*/ 1662 w 2952030"/>
                <a:gd name="connsiteY0" fmla="*/ 2540769 h 2543150"/>
                <a:gd name="connsiteX1" fmla="*/ 2952030 w 2952030"/>
                <a:gd name="connsiteY1" fmla="*/ 2543150 h 2543150"/>
                <a:gd name="connsiteX2" fmla="*/ 1440160 w 2952030"/>
                <a:gd name="connsiteY2" fmla="*/ 0 h 2543150"/>
                <a:gd name="connsiteX3" fmla="*/ 0 w 2952030"/>
                <a:gd name="connsiteY3" fmla="*/ 2520280 h 2543150"/>
                <a:gd name="connsiteX0" fmla="*/ 1662 w 2952030"/>
                <a:gd name="connsiteY0" fmla="*/ 2536031 h 2538412"/>
                <a:gd name="connsiteX1" fmla="*/ 2952030 w 2952030"/>
                <a:gd name="connsiteY1" fmla="*/ 2538412 h 2538412"/>
                <a:gd name="connsiteX2" fmla="*/ 1482799 w 2952030"/>
                <a:gd name="connsiteY2" fmla="*/ 0 h 2538412"/>
                <a:gd name="connsiteX3" fmla="*/ 0 w 2952030"/>
                <a:gd name="connsiteY3" fmla="*/ 2515542 h 2538412"/>
                <a:gd name="connsiteX0" fmla="*/ 4763 w 2955131"/>
                <a:gd name="connsiteY0" fmla="*/ 2536031 h 2538412"/>
                <a:gd name="connsiteX1" fmla="*/ 2955131 w 2955131"/>
                <a:gd name="connsiteY1" fmla="*/ 2538412 h 2538412"/>
                <a:gd name="connsiteX2" fmla="*/ 1485900 w 2955131"/>
                <a:gd name="connsiteY2" fmla="*/ 0 h 2538412"/>
                <a:gd name="connsiteX3" fmla="*/ 0 w 2955131"/>
                <a:gd name="connsiteY3" fmla="*/ 2533650 h 2538412"/>
                <a:gd name="connsiteX0" fmla="*/ 0 w 2950368"/>
                <a:gd name="connsiteY0" fmla="*/ 2536031 h 2538412"/>
                <a:gd name="connsiteX1" fmla="*/ 2950368 w 2950368"/>
                <a:gd name="connsiteY1" fmla="*/ 2538412 h 2538412"/>
                <a:gd name="connsiteX2" fmla="*/ 1481137 w 2950368"/>
                <a:gd name="connsiteY2" fmla="*/ 0 h 2538412"/>
                <a:gd name="connsiteX3" fmla="*/ 2381 w 2950368"/>
                <a:gd name="connsiteY3" fmla="*/ 2533650 h 2538412"/>
                <a:gd name="connsiteX0" fmla="*/ 0 w 2950368"/>
                <a:gd name="connsiteY0" fmla="*/ 2536031 h 2538412"/>
                <a:gd name="connsiteX1" fmla="*/ 2950368 w 2950368"/>
                <a:gd name="connsiteY1" fmla="*/ 2538412 h 2538412"/>
                <a:gd name="connsiteX2" fmla="*/ 1481137 w 2950368"/>
                <a:gd name="connsiteY2" fmla="*/ 0 h 2538412"/>
                <a:gd name="connsiteX3" fmla="*/ 1447800 w 2950368"/>
                <a:gd name="connsiteY3" fmla="*/ 52387 h 2538412"/>
                <a:gd name="connsiteX4" fmla="*/ 2381 w 2950368"/>
                <a:gd name="connsiteY4" fmla="*/ 2533650 h 2538412"/>
                <a:gd name="connsiteX0" fmla="*/ 0 w 2950368"/>
                <a:gd name="connsiteY0" fmla="*/ 2536031 h 2538412"/>
                <a:gd name="connsiteX1" fmla="*/ 2950368 w 2950368"/>
                <a:gd name="connsiteY1" fmla="*/ 2538412 h 2538412"/>
                <a:gd name="connsiteX2" fmla="*/ 1481137 w 2950368"/>
                <a:gd name="connsiteY2" fmla="*/ 0 h 2538412"/>
                <a:gd name="connsiteX3" fmla="*/ 1447800 w 2950368"/>
                <a:gd name="connsiteY3" fmla="*/ 52387 h 2538412"/>
                <a:gd name="connsiteX4" fmla="*/ 2381 w 2950368"/>
                <a:gd name="connsiteY4" fmla="*/ 2533650 h 2538412"/>
                <a:gd name="connsiteX0" fmla="*/ 0 w 2950368"/>
                <a:gd name="connsiteY0" fmla="*/ 2589237 h 2591618"/>
                <a:gd name="connsiteX1" fmla="*/ 2950368 w 2950368"/>
                <a:gd name="connsiteY1" fmla="*/ 2591618 h 2591618"/>
                <a:gd name="connsiteX2" fmla="*/ 1481137 w 2950368"/>
                <a:gd name="connsiteY2" fmla="*/ 53206 h 2591618"/>
                <a:gd name="connsiteX3" fmla="*/ 1447800 w 2950368"/>
                <a:gd name="connsiteY3" fmla="*/ 105593 h 2591618"/>
                <a:gd name="connsiteX4" fmla="*/ 2381 w 2950368"/>
                <a:gd name="connsiteY4" fmla="*/ 2586856 h 2591618"/>
                <a:gd name="connsiteX0" fmla="*/ 0 w 2950368"/>
                <a:gd name="connsiteY0" fmla="*/ 2589237 h 2591618"/>
                <a:gd name="connsiteX1" fmla="*/ 2950368 w 2950368"/>
                <a:gd name="connsiteY1" fmla="*/ 2591618 h 2591618"/>
                <a:gd name="connsiteX2" fmla="*/ 1618456 w 2950368"/>
                <a:gd name="connsiteY2" fmla="*/ 291306 h 2591618"/>
                <a:gd name="connsiteX3" fmla="*/ 1447800 w 2950368"/>
                <a:gd name="connsiteY3" fmla="*/ 105593 h 2591618"/>
                <a:gd name="connsiteX4" fmla="*/ 2381 w 2950368"/>
                <a:gd name="connsiteY4" fmla="*/ 2586856 h 2591618"/>
                <a:gd name="connsiteX0" fmla="*/ 0 w 2950368"/>
                <a:gd name="connsiteY0" fmla="*/ 2432075 h 2434456"/>
                <a:gd name="connsiteX1" fmla="*/ 2950368 w 2950368"/>
                <a:gd name="connsiteY1" fmla="*/ 2434456 h 2434456"/>
                <a:gd name="connsiteX2" fmla="*/ 1618456 w 2950368"/>
                <a:gd name="connsiteY2" fmla="*/ 134144 h 2434456"/>
                <a:gd name="connsiteX3" fmla="*/ 1357312 w 2950368"/>
                <a:gd name="connsiteY3" fmla="*/ 105593 h 2434456"/>
                <a:gd name="connsiteX4" fmla="*/ 2381 w 2950368"/>
                <a:gd name="connsiteY4" fmla="*/ 2429694 h 2434456"/>
                <a:gd name="connsiteX0" fmla="*/ 0 w 2950368"/>
                <a:gd name="connsiteY0" fmla="*/ 2420169 h 2422550"/>
                <a:gd name="connsiteX1" fmla="*/ 2950368 w 2950368"/>
                <a:gd name="connsiteY1" fmla="*/ 2422550 h 2422550"/>
                <a:gd name="connsiteX2" fmla="*/ 1618456 w 2950368"/>
                <a:gd name="connsiteY2" fmla="*/ 122238 h 2422550"/>
                <a:gd name="connsiteX3" fmla="*/ 1352549 w 2950368"/>
                <a:gd name="connsiteY3" fmla="*/ 105593 h 2422550"/>
                <a:gd name="connsiteX4" fmla="*/ 2381 w 2950368"/>
                <a:gd name="connsiteY4" fmla="*/ 2417788 h 2422550"/>
                <a:gd name="connsiteX0" fmla="*/ 0 w 2950368"/>
                <a:gd name="connsiteY0" fmla="*/ 2480866 h 2483247"/>
                <a:gd name="connsiteX1" fmla="*/ 2950368 w 2950368"/>
                <a:gd name="connsiteY1" fmla="*/ 2483247 h 2483247"/>
                <a:gd name="connsiteX2" fmla="*/ 1618456 w 2950368"/>
                <a:gd name="connsiteY2" fmla="*/ 182935 h 2483247"/>
                <a:gd name="connsiteX3" fmla="*/ 1352549 w 2950368"/>
                <a:gd name="connsiteY3" fmla="*/ 166290 h 2483247"/>
                <a:gd name="connsiteX4" fmla="*/ 2381 w 2950368"/>
                <a:gd name="connsiteY4" fmla="*/ 2478485 h 2483247"/>
                <a:gd name="connsiteX0" fmla="*/ 0 w 2950368"/>
                <a:gd name="connsiteY0" fmla="*/ 2480866 h 2483247"/>
                <a:gd name="connsiteX1" fmla="*/ 2950368 w 2950368"/>
                <a:gd name="connsiteY1" fmla="*/ 2483247 h 2483247"/>
                <a:gd name="connsiteX2" fmla="*/ 1618456 w 2950368"/>
                <a:gd name="connsiteY2" fmla="*/ 182935 h 2483247"/>
                <a:gd name="connsiteX3" fmla="*/ 1352549 w 2950368"/>
                <a:gd name="connsiteY3" fmla="*/ 166290 h 2483247"/>
                <a:gd name="connsiteX4" fmla="*/ 2381 w 2950368"/>
                <a:gd name="connsiteY4" fmla="*/ 2478485 h 2483247"/>
                <a:gd name="connsiteX0" fmla="*/ 0 w 2950368"/>
                <a:gd name="connsiteY0" fmla="*/ 2480866 h 2483247"/>
                <a:gd name="connsiteX1" fmla="*/ 2950368 w 2950368"/>
                <a:gd name="connsiteY1" fmla="*/ 2483247 h 2483247"/>
                <a:gd name="connsiteX2" fmla="*/ 1618456 w 2950368"/>
                <a:gd name="connsiteY2" fmla="*/ 182935 h 2483247"/>
                <a:gd name="connsiteX3" fmla="*/ 1352549 w 2950368"/>
                <a:gd name="connsiteY3" fmla="*/ 166290 h 2483247"/>
                <a:gd name="connsiteX4" fmla="*/ 2381 w 2950368"/>
                <a:gd name="connsiteY4" fmla="*/ 2478485 h 2483247"/>
                <a:gd name="connsiteX0" fmla="*/ 0 w 2950368"/>
                <a:gd name="connsiteY0" fmla="*/ 2465934 h 2468315"/>
                <a:gd name="connsiteX1" fmla="*/ 2950368 w 2950368"/>
                <a:gd name="connsiteY1" fmla="*/ 2468315 h 2468315"/>
                <a:gd name="connsiteX2" fmla="*/ 1618456 w 2950368"/>
                <a:gd name="connsiteY2" fmla="*/ 168003 h 2468315"/>
                <a:gd name="connsiteX3" fmla="*/ 1343371 w 2950368"/>
                <a:gd name="connsiteY3" fmla="*/ 166290 h 2468315"/>
                <a:gd name="connsiteX4" fmla="*/ 2381 w 2950368"/>
                <a:gd name="connsiteY4" fmla="*/ 2463553 h 2468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50368" h="2468315">
                  <a:moveTo>
                    <a:pt x="0" y="2465934"/>
                  </a:moveTo>
                  <a:lnTo>
                    <a:pt x="2950368" y="2468315"/>
                  </a:lnTo>
                  <a:lnTo>
                    <a:pt x="1618456" y="168003"/>
                  </a:lnTo>
                  <a:cubicBezTo>
                    <a:pt x="1604045" y="164753"/>
                    <a:pt x="1493290" y="0"/>
                    <a:pt x="1343371" y="166290"/>
                  </a:cubicBezTo>
                  <a:cubicBezTo>
                    <a:pt x="1341585" y="164976"/>
                    <a:pt x="484187" y="1636465"/>
                    <a:pt x="2381" y="2463553"/>
                  </a:cubicBezTo>
                </a:path>
              </a:pathLst>
            </a:custGeom>
            <a:solidFill>
              <a:srgbClr val="99CC00"/>
            </a:solidFill>
            <a:ln>
              <a:noFill/>
            </a:ln>
            <a:effectLst>
              <a:outerShdw blurRad="101600" dist="38100" dir="16200000" sx="101000" sy="101000" rotWithShape="0">
                <a:prstClr val="black">
                  <a:alpha val="49000"/>
                </a:prstClr>
              </a:outerShdw>
            </a:effectLst>
            <a:scene3d>
              <a:camera prst="orthographicFront">
                <a:rot lat="0" lon="0" rev="72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n-ea"/>
              </a:endParaRPr>
            </a:p>
          </p:txBody>
        </p:sp>
        <p:sp>
          <p:nvSpPr>
            <p:cNvPr id="15" name="자유형 14"/>
            <p:cNvSpPr/>
            <p:nvPr/>
          </p:nvSpPr>
          <p:spPr>
            <a:xfrm>
              <a:off x="4266904" y="1237737"/>
              <a:ext cx="1368152" cy="1100163"/>
            </a:xfrm>
            <a:custGeom>
              <a:avLst/>
              <a:gdLst>
                <a:gd name="connsiteX0" fmla="*/ 0 w 2950368"/>
                <a:gd name="connsiteY0" fmla="*/ 1107281 h 1109662"/>
                <a:gd name="connsiteX1" fmla="*/ 2950368 w 2950368"/>
                <a:gd name="connsiteY1" fmla="*/ 1109662 h 1109662"/>
                <a:gd name="connsiteX2" fmla="*/ 2355056 w 2950368"/>
                <a:gd name="connsiteY2" fmla="*/ 85725 h 1109662"/>
                <a:gd name="connsiteX3" fmla="*/ 2302668 w 2950368"/>
                <a:gd name="connsiteY3" fmla="*/ 0 h 1109662"/>
                <a:gd name="connsiteX0" fmla="*/ 0 w 2950368"/>
                <a:gd name="connsiteY0" fmla="*/ 2252737 h 2255118"/>
                <a:gd name="connsiteX1" fmla="*/ 2950368 w 2950368"/>
                <a:gd name="connsiteY1" fmla="*/ 2255118 h 2255118"/>
                <a:gd name="connsiteX2" fmla="*/ 1942554 w 2950368"/>
                <a:gd name="connsiteY2" fmla="*/ 0 h 2255118"/>
                <a:gd name="connsiteX3" fmla="*/ 2302668 w 2950368"/>
                <a:gd name="connsiteY3" fmla="*/ 1145456 h 2255118"/>
                <a:gd name="connsiteX0" fmla="*/ 1662 w 2952030"/>
                <a:gd name="connsiteY0" fmla="*/ 2252737 h 2255118"/>
                <a:gd name="connsiteX1" fmla="*/ 2952030 w 2952030"/>
                <a:gd name="connsiteY1" fmla="*/ 2255118 h 2255118"/>
                <a:gd name="connsiteX2" fmla="*/ 1944216 w 2952030"/>
                <a:gd name="connsiteY2" fmla="*/ 0 h 2255118"/>
                <a:gd name="connsiteX3" fmla="*/ 0 w 2952030"/>
                <a:gd name="connsiteY3" fmla="*/ 2232248 h 2255118"/>
                <a:gd name="connsiteX0" fmla="*/ 1662 w 2952030"/>
                <a:gd name="connsiteY0" fmla="*/ 2540769 h 2543150"/>
                <a:gd name="connsiteX1" fmla="*/ 2952030 w 2952030"/>
                <a:gd name="connsiteY1" fmla="*/ 2543150 h 2543150"/>
                <a:gd name="connsiteX2" fmla="*/ 1440160 w 2952030"/>
                <a:gd name="connsiteY2" fmla="*/ 0 h 2543150"/>
                <a:gd name="connsiteX3" fmla="*/ 0 w 2952030"/>
                <a:gd name="connsiteY3" fmla="*/ 2520280 h 2543150"/>
                <a:gd name="connsiteX0" fmla="*/ 1662 w 2952030"/>
                <a:gd name="connsiteY0" fmla="*/ 2536031 h 2538412"/>
                <a:gd name="connsiteX1" fmla="*/ 2952030 w 2952030"/>
                <a:gd name="connsiteY1" fmla="*/ 2538412 h 2538412"/>
                <a:gd name="connsiteX2" fmla="*/ 1482799 w 2952030"/>
                <a:gd name="connsiteY2" fmla="*/ 0 h 2538412"/>
                <a:gd name="connsiteX3" fmla="*/ 0 w 2952030"/>
                <a:gd name="connsiteY3" fmla="*/ 2515542 h 2538412"/>
                <a:gd name="connsiteX0" fmla="*/ 4763 w 2955131"/>
                <a:gd name="connsiteY0" fmla="*/ 2536031 h 2538412"/>
                <a:gd name="connsiteX1" fmla="*/ 2955131 w 2955131"/>
                <a:gd name="connsiteY1" fmla="*/ 2538412 h 2538412"/>
                <a:gd name="connsiteX2" fmla="*/ 1485900 w 2955131"/>
                <a:gd name="connsiteY2" fmla="*/ 0 h 2538412"/>
                <a:gd name="connsiteX3" fmla="*/ 0 w 2955131"/>
                <a:gd name="connsiteY3" fmla="*/ 2533650 h 2538412"/>
                <a:gd name="connsiteX0" fmla="*/ 0 w 2950368"/>
                <a:gd name="connsiteY0" fmla="*/ 2536031 h 2538412"/>
                <a:gd name="connsiteX1" fmla="*/ 2950368 w 2950368"/>
                <a:gd name="connsiteY1" fmla="*/ 2538412 h 2538412"/>
                <a:gd name="connsiteX2" fmla="*/ 1481137 w 2950368"/>
                <a:gd name="connsiteY2" fmla="*/ 0 h 2538412"/>
                <a:gd name="connsiteX3" fmla="*/ 2381 w 2950368"/>
                <a:gd name="connsiteY3" fmla="*/ 2533650 h 2538412"/>
                <a:gd name="connsiteX0" fmla="*/ 0 w 2950368"/>
                <a:gd name="connsiteY0" fmla="*/ 2536031 h 2538412"/>
                <a:gd name="connsiteX1" fmla="*/ 2950368 w 2950368"/>
                <a:gd name="connsiteY1" fmla="*/ 2538412 h 2538412"/>
                <a:gd name="connsiteX2" fmla="*/ 1481137 w 2950368"/>
                <a:gd name="connsiteY2" fmla="*/ 0 h 2538412"/>
                <a:gd name="connsiteX3" fmla="*/ 1447800 w 2950368"/>
                <a:gd name="connsiteY3" fmla="*/ 52387 h 2538412"/>
                <a:gd name="connsiteX4" fmla="*/ 2381 w 2950368"/>
                <a:gd name="connsiteY4" fmla="*/ 2533650 h 2538412"/>
                <a:gd name="connsiteX0" fmla="*/ 0 w 2950368"/>
                <a:gd name="connsiteY0" fmla="*/ 2536031 h 2538412"/>
                <a:gd name="connsiteX1" fmla="*/ 2950368 w 2950368"/>
                <a:gd name="connsiteY1" fmla="*/ 2538412 h 2538412"/>
                <a:gd name="connsiteX2" fmla="*/ 1481137 w 2950368"/>
                <a:gd name="connsiteY2" fmla="*/ 0 h 2538412"/>
                <a:gd name="connsiteX3" fmla="*/ 1447800 w 2950368"/>
                <a:gd name="connsiteY3" fmla="*/ 52387 h 2538412"/>
                <a:gd name="connsiteX4" fmla="*/ 2381 w 2950368"/>
                <a:gd name="connsiteY4" fmla="*/ 2533650 h 2538412"/>
                <a:gd name="connsiteX0" fmla="*/ 0 w 2950368"/>
                <a:gd name="connsiteY0" fmla="*/ 2589237 h 2591618"/>
                <a:gd name="connsiteX1" fmla="*/ 2950368 w 2950368"/>
                <a:gd name="connsiteY1" fmla="*/ 2591618 h 2591618"/>
                <a:gd name="connsiteX2" fmla="*/ 1481137 w 2950368"/>
                <a:gd name="connsiteY2" fmla="*/ 53206 h 2591618"/>
                <a:gd name="connsiteX3" fmla="*/ 1447800 w 2950368"/>
                <a:gd name="connsiteY3" fmla="*/ 105593 h 2591618"/>
                <a:gd name="connsiteX4" fmla="*/ 2381 w 2950368"/>
                <a:gd name="connsiteY4" fmla="*/ 2586856 h 2591618"/>
                <a:gd name="connsiteX0" fmla="*/ 0 w 2950368"/>
                <a:gd name="connsiteY0" fmla="*/ 2589237 h 2591618"/>
                <a:gd name="connsiteX1" fmla="*/ 2950368 w 2950368"/>
                <a:gd name="connsiteY1" fmla="*/ 2591618 h 2591618"/>
                <a:gd name="connsiteX2" fmla="*/ 1618456 w 2950368"/>
                <a:gd name="connsiteY2" fmla="*/ 291306 h 2591618"/>
                <a:gd name="connsiteX3" fmla="*/ 1447800 w 2950368"/>
                <a:gd name="connsiteY3" fmla="*/ 105593 h 2591618"/>
                <a:gd name="connsiteX4" fmla="*/ 2381 w 2950368"/>
                <a:gd name="connsiteY4" fmla="*/ 2586856 h 2591618"/>
                <a:gd name="connsiteX0" fmla="*/ 0 w 2950368"/>
                <a:gd name="connsiteY0" fmla="*/ 2432075 h 2434456"/>
                <a:gd name="connsiteX1" fmla="*/ 2950368 w 2950368"/>
                <a:gd name="connsiteY1" fmla="*/ 2434456 h 2434456"/>
                <a:gd name="connsiteX2" fmla="*/ 1618456 w 2950368"/>
                <a:gd name="connsiteY2" fmla="*/ 134144 h 2434456"/>
                <a:gd name="connsiteX3" fmla="*/ 1357312 w 2950368"/>
                <a:gd name="connsiteY3" fmla="*/ 105593 h 2434456"/>
                <a:gd name="connsiteX4" fmla="*/ 2381 w 2950368"/>
                <a:gd name="connsiteY4" fmla="*/ 2429694 h 2434456"/>
                <a:gd name="connsiteX0" fmla="*/ 0 w 2950368"/>
                <a:gd name="connsiteY0" fmla="*/ 2420169 h 2422550"/>
                <a:gd name="connsiteX1" fmla="*/ 2950368 w 2950368"/>
                <a:gd name="connsiteY1" fmla="*/ 2422550 h 2422550"/>
                <a:gd name="connsiteX2" fmla="*/ 1618456 w 2950368"/>
                <a:gd name="connsiteY2" fmla="*/ 122238 h 2422550"/>
                <a:gd name="connsiteX3" fmla="*/ 1352549 w 2950368"/>
                <a:gd name="connsiteY3" fmla="*/ 105593 h 2422550"/>
                <a:gd name="connsiteX4" fmla="*/ 2381 w 2950368"/>
                <a:gd name="connsiteY4" fmla="*/ 2417788 h 2422550"/>
                <a:gd name="connsiteX0" fmla="*/ 0 w 2950368"/>
                <a:gd name="connsiteY0" fmla="*/ 2480866 h 2483247"/>
                <a:gd name="connsiteX1" fmla="*/ 2950368 w 2950368"/>
                <a:gd name="connsiteY1" fmla="*/ 2483247 h 2483247"/>
                <a:gd name="connsiteX2" fmla="*/ 1618456 w 2950368"/>
                <a:gd name="connsiteY2" fmla="*/ 182935 h 2483247"/>
                <a:gd name="connsiteX3" fmla="*/ 1352549 w 2950368"/>
                <a:gd name="connsiteY3" fmla="*/ 166290 h 2483247"/>
                <a:gd name="connsiteX4" fmla="*/ 2381 w 2950368"/>
                <a:gd name="connsiteY4" fmla="*/ 2478485 h 2483247"/>
                <a:gd name="connsiteX0" fmla="*/ 0 w 2950368"/>
                <a:gd name="connsiteY0" fmla="*/ 2480866 h 2483247"/>
                <a:gd name="connsiteX1" fmla="*/ 2950368 w 2950368"/>
                <a:gd name="connsiteY1" fmla="*/ 2483247 h 2483247"/>
                <a:gd name="connsiteX2" fmla="*/ 1618456 w 2950368"/>
                <a:gd name="connsiteY2" fmla="*/ 182935 h 2483247"/>
                <a:gd name="connsiteX3" fmla="*/ 1352549 w 2950368"/>
                <a:gd name="connsiteY3" fmla="*/ 166290 h 2483247"/>
                <a:gd name="connsiteX4" fmla="*/ 2381 w 2950368"/>
                <a:gd name="connsiteY4" fmla="*/ 2478485 h 2483247"/>
                <a:gd name="connsiteX0" fmla="*/ 0 w 2950368"/>
                <a:gd name="connsiteY0" fmla="*/ 2480866 h 2483247"/>
                <a:gd name="connsiteX1" fmla="*/ 2950368 w 2950368"/>
                <a:gd name="connsiteY1" fmla="*/ 2483247 h 2483247"/>
                <a:gd name="connsiteX2" fmla="*/ 1618456 w 2950368"/>
                <a:gd name="connsiteY2" fmla="*/ 182935 h 2483247"/>
                <a:gd name="connsiteX3" fmla="*/ 1352549 w 2950368"/>
                <a:gd name="connsiteY3" fmla="*/ 166290 h 2483247"/>
                <a:gd name="connsiteX4" fmla="*/ 2381 w 2950368"/>
                <a:gd name="connsiteY4" fmla="*/ 2478485 h 2483247"/>
                <a:gd name="connsiteX0" fmla="*/ 0 w 2950368"/>
                <a:gd name="connsiteY0" fmla="*/ 2465934 h 2468315"/>
                <a:gd name="connsiteX1" fmla="*/ 2950368 w 2950368"/>
                <a:gd name="connsiteY1" fmla="*/ 2468315 h 2468315"/>
                <a:gd name="connsiteX2" fmla="*/ 1618456 w 2950368"/>
                <a:gd name="connsiteY2" fmla="*/ 168003 h 2468315"/>
                <a:gd name="connsiteX3" fmla="*/ 1343371 w 2950368"/>
                <a:gd name="connsiteY3" fmla="*/ 166290 h 2468315"/>
                <a:gd name="connsiteX4" fmla="*/ 2381 w 2950368"/>
                <a:gd name="connsiteY4" fmla="*/ 2463553 h 2468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50368" h="2468315">
                  <a:moveTo>
                    <a:pt x="0" y="2465934"/>
                  </a:moveTo>
                  <a:lnTo>
                    <a:pt x="2950368" y="2468315"/>
                  </a:lnTo>
                  <a:lnTo>
                    <a:pt x="1618456" y="168003"/>
                  </a:lnTo>
                  <a:cubicBezTo>
                    <a:pt x="1604045" y="164753"/>
                    <a:pt x="1493290" y="0"/>
                    <a:pt x="1343371" y="166290"/>
                  </a:cubicBezTo>
                  <a:cubicBezTo>
                    <a:pt x="1341585" y="164976"/>
                    <a:pt x="484187" y="1636465"/>
                    <a:pt x="2381" y="2463553"/>
                  </a:cubicBezTo>
                </a:path>
              </a:pathLst>
            </a:custGeom>
            <a:solidFill>
              <a:srgbClr val="009900"/>
            </a:solidFill>
            <a:ln>
              <a:noFill/>
            </a:ln>
            <a:effectLst>
              <a:outerShdw blurRad="101600" dist="38100" dir="16200000" sx="101000" sy="101000" rotWithShape="0">
                <a:prstClr val="black">
                  <a:alpha val="49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n-ea"/>
              </a:endParaRPr>
            </a:p>
          </p:txBody>
        </p:sp>
        <p:grpSp>
          <p:nvGrpSpPr>
            <p:cNvPr id="37" name="그룹 36"/>
            <p:cNvGrpSpPr/>
            <p:nvPr/>
          </p:nvGrpSpPr>
          <p:grpSpPr>
            <a:xfrm>
              <a:off x="4098239" y="2714485"/>
              <a:ext cx="360000" cy="540000"/>
              <a:chOff x="4098239" y="2714485"/>
              <a:chExt cx="360000" cy="540000"/>
            </a:xfrm>
          </p:grpSpPr>
          <p:sp>
            <p:nvSpPr>
              <p:cNvPr id="16" name="직사각형 15"/>
              <p:cNvSpPr/>
              <p:nvPr/>
            </p:nvSpPr>
            <p:spPr>
              <a:xfrm rot="19259599">
                <a:off x="4098239" y="2714485"/>
                <a:ext cx="360000" cy="540000"/>
              </a:xfrm>
              <a:prstGeom prst="rect">
                <a:avLst/>
              </a:prstGeom>
              <a:solidFill>
                <a:srgbClr val="FF5050"/>
              </a:solidFill>
              <a:ln>
                <a:noFill/>
              </a:ln>
              <a:effectLst>
                <a:outerShdw blurRad="292100" dist="50800" dir="4800000" sx="120000" sy="120000" algn="ctr" rotWithShape="0">
                  <a:prstClr val="black">
                    <a:alpha val="46000"/>
                  </a:prstClr>
                </a:outerShdw>
              </a:effectLst>
              <a:scene3d>
                <a:camera prst="perspectiveLeft" fov="7200000">
                  <a:rot lat="19200000" lon="21594000" rev="19200000"/>
                </a:camera>
                <a:lightRig rig="balanced" dir="t">
                  <a:rot lat="0" lon="0" rev="12000000"/>
                </a:lightRig>
              </a:scene3d>
              <a:sp3d extrusionH="101600">
                <a:bevelT w="44450" h="635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endParaRPr>
              </a:p>
            </p:txBody>
          </p:sp>
          <p:pic>
            <p:nvPicPr>
              <p:cNvPr id="17" name="그림 16" descr="004.png"/>
              <p:cNvPicPr>
                <a:picLocks noChangeAspect="1"/>
              </p:cNvPicPr>
              <p:nvPr/>
            </p:nvPicPr>
            <p:blipFill>
              <a:blip r:embed="rId2" cstate="print">
                <a:lum bright="100000" contrast="-100000"/>
              </a:blip>
              <a:stretch>
                <a:fillRect/>
              </a:stretch>
            </p:blipFill>
            <p:spPr>
              <a:xfrm>
                <a:off x="4131214" y="2859691"/>
                <a:ext cx="294051" cy="294051"/>
              </a:xfrm>
              <a:prstGeom prst="rect">
                <a:avLst/>
              </a:prstGeom>
            </p:spPr>
          </p:pic>
        </p:grpSp>
        <p:sp>
          <p:nvSpPr>
            <p:cNvPr id="18" name="TextBox 17"/>
            <p:cNvSpPr txBox="1"/>
            <p:nvPr/>
          </p:nvSpPr>
          <p:spPr>
            <a:xfrm>
              <a:off x="3883185" y="3278344"/>
              <a:ext cx="77233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800" b="1" dirty="0">
                  <a:latin typeface="+mn-ea"/>
                </a:rPr>
                <a:t>시스템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439495" y="2102413"/>
              <a:ext cx="100811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800" b="1" dirty="0">
                  <a:solidFill>
                    <a:schemeClr val="bg1"/>
                  </a:solidFill>
                  <a:latin typeface="+mn-ea"/>
                </a:rPr>
                <a:t>관련요소제공</a:t>
              </a:r>
            </a:p>
          </p:txBody>
        </p:sp>
        <p:grpSp>
          <p:nvGrpSpPr>
            <p:cNvPr id="38" name="그룹 37"/>
            <p:cNvGrpSpPr/>
            <p:nvPr/>
          </p:nvGrpSpPr>
          <p:grpSpPr>
            <a:xfrm>
              <a:off x="4779476" y="1520302"/>
              <a:ext cx="360000" cy="540000"/>
              <a:chOff x="4779476" y="1520302"/>
              <a:chExt cx="360000" cy="540000"/>
            </a:xfrm>
          </p:grpSpPr>
          <p:sp>
            <p:nvSpPr>
              <p:cNvPr id="19" name="직사각형 18"/>
              <p:cNvSpPr/>
              <p:nvPr/>
            </p:nvSpPr>
            <p:spPr>
              <a:xfrm rot="19259599">
                <a:off x="4779476" y="1520302"/>
                <a:ext cx="360000" cy="540000"/>
              </a:xfrm>
              <a:prstGeom prst="rect">
                <a:avLst/>
              </a:prstGeom>
              <a:solidFill>
                <a:srgbClr val="FF5050"/>
              </a:solidFill>
              <a:ln>
                <a:noFill/>
              </a:ln>
              <a:effectLst>
                <a:outerShdw blurRad="292100" dist="50800" dir="4800000" sx="120000" sy="120000" algn="ctr" rotWithShape="0">
                  <a:prstClr val="black">
                    <a:alpha val="46000"/>
                  </a:prstClr>
                </a:outerShdw>
              </a:effectLst>
              <a:scene3d>
                <a:camera prst="perspectiveLeft" fov="7200000">
                  <a:rot lat="19200000" lon="21594000" rev="19200000"/>
                </a:camera>
                <a:lightRig rig="balanced" dir="t">
                  <a:rot lat="0" lon="0" rev="12000000"/>
                </a:lightRig>
              </a:scene3d>
              <a:sp3d extrusionH="101600">
                <a:bevelT w="44450" h="635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endParaRPr>
              </a:p>
            </p:txBody>
          </p:sp>
          <p:pic>
            <p:nvPicPr>
              <p:cNvPr id="21" name="그림 20" descr="651440-200.png"/>
              <p:cNvPicPr>
                <a:picLocks noChangeAspect="1"/>
              </p:cNvPicPr>
              <p:nvPr/>
            </p:nvPicPr>
            <p:blipFill>
              <a:blip r:embed="rId3" cstate="print">
                <a:lum bright="100000"/>
              </a:blip>
              <a:stretch>
                <a:fillRect/>
              </a:stretch>
            </p:blipFill>
            <p:spPr>
              <a:xfrm>
                <a:off x="4803024" y="1639571"/>
                <a:ext cx="312905" cy="312905"/>
              </a:xfrm>
              <a:prstGeom prst="rect">
                <a:avLst/>
              </a:prstGeom>
            </p:spPr>
          </p:pic>
        </p:grpSp>
        <p:sp>
          <p:nvSpPr>
            <p:cNvPr id="23" name="TextBox 22"/>
            <p:cNvSpPr txBox="1"/>
            <p:nvPr/>
          </p:nvSpPr>
          <p:spPr>
            <a:xfrm>
              <a:off x="5275016" y="3280088"/>
              <a:ext cx="77233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800" b="1" dirty="0">
                  <a:latin typeface="+mn-ea"/>
                </a:rPr>
                <a:t>연구개발</a:t>
              </a:r>
            </a:p>
          </p:txBody>
        </p:sp>
        <p:grpSp>
          <p:nvGrpSpPr>
            <p:cNvPr id="36" name="그룹 35"/>
            <p:cNvGrpSpPr/>
            <p:nvPr/>
          </p:nvGrpSpPr>
          <p:grpSpPr>
            <a:xfrm>
              <a:off x="5479174" y="2707251"/>
              <a:ext cx="360000" cy="540000"/>
              <a:chOff x="5479174" y="2707251"/>
              <a:chExt cx="360000" cy="540000"/>
            </a:xfrm>
          </p:grpSpPr>
          <p:sp>
            <p:nvSpPr>
              <p:cNvPr id="22" name="직사각형 21"/>
              <p:cNvSpPr/>
              <p:nvPr/>
            </p:nvSpPr>
            <p:spPr>
              <a:xfrm rot="19259599">
                <a:off x="5479174" y="2707251"/>
                <a:ext cx="360000" cy="540000"/>
              </a:xfrm>
              <a:prstGeom prst="rect">
                <a:avLst/>
              </a:prstGeom>
              <a:solidFill>
                <a:srgbClr val="FF5050"/>
              </a:solidFill>
              <a:ln>
                <a:noFill/>
              </a:ln>
              <a:effectLst>
                <a:outerShdw blurRad="292100" dist="50800" dir="4800000" sx="120000" sy="120000" algn="ctr" rotWithShape="0">
                  <a:prstClr val="black">
                    <a:alpha val="46000"/>
                  </a:prstClr>
                </a:outerShdw>
              </a:effectLst>
              <a:scene3d>
                <a:camera prst="perspectiveLeft" fov="7200000">
                  <a:rot lat="19200000" lon="21594000" rev="19200000"/>
                </a:camera>
                <a:lightRig rig="balanced" dir="t">
                  <a:rot lat="0" lon="0" rev="12000000"/>
                </a:lightRig>
              </a:scene3d>
              <a:sp3d extrusionH="101600">
                <a:bevelT w="44450" h="635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</a:endParaRPr>
              </a:p>
            </p:txBody>
          </p:sp>
          <p:pic>
            <p:nvPicPr>
              <p:cNvPr id="24" name="그림 23" descr="299105-200.png"/>
              <p:cNvPicPr>
                <a:picLocks noChangeAspect="1"/>
              </p:cNvPicPr>
              <p:nvPr/>
            </p:nvPicPr>
            <p:blipFill>
              <a:blip r:embed="rId4" cstate="print">
                <a:lum bright="100000"/>
              </a:blip>
              <a:stretch>
                <a:fillRect/>
              </a:stretch>
            </p:blipFill>
            <p:spPr>
              <a:xfrm>
                <a:off x="5528310" y="2866313"/>
                <a:ext cx="261729" cy="261729"/>
              </a:xfrm>
              <a:prstGeom prst="rect">
                <a:avLst/>
              </a:prstGeom>
            </p:spPr>
          </p:pic>
        </p:grpSp>
        <p:sp>
          <p:nvSpPr>
            <p:cNvPr id="25" name="순서도: 추출 24"/>
            <p:cNvSpPr/>
            <p:nvPr/>
          </p:nvSpPr>
          <p:spPr>
            <a:xfrm rot="10800000">
              <a:off x="4376196" y="2399390"/>
              <a:ext cx="1152128" cy="1016584"/>
            </a:xfrm>
            <a:prstGeom prst="flowChartExtra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63500" sx="111000" sy="111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n-ea"/>
              </a:endParaRPr>
            </a:p>
          </p:txBody>
        </p:sp>
      </p:grpSp>
      <p:grpSp>
        <p:nvGrpSpPr>
          <p:cNvPr id="43" name="그룹 42"/>
          <p:cNvGrpSpPr/>
          <p:nvPr/>
        </p:nvGrpSpPr>
        <p:grpSpPr>
          <a:xfrm>
            <a:off x="1659170" y="4509120"/>
            <a:ext cx="6587661" cy="1615827"/>
            <a:chOff x="1633646" y="4943255"/>
            <a:chExt cx="6587661" cy="1615827"/>
          </a:xfrm>
        </p:grpSpPr>
        <p:sp>
          <p:nvSpPr>
            <p:cNvPr id="40" name="직사각형 39"/>
            <p:cNvSpPr/>
            <p:nvPr/>
          </p:nvSpPr>
          <p:spPr>
            <a:xfrm>
              <a:off x="1684693" y="4943255"/>
              <a:ext cx="6536614" cy="16158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sz="1600" b="1" dirty="0">
                  <a:solidFill>
                    <a:srgbClr val="009900"/>
                  </a:solidFill>
                  <a:latin typeface="+mn-ea"/>
                </a:rPr>
                <a:t>도시농부</a:t>
              </a:r>
              <a:r>
                <a:rPr lang="ko-KR" altLang="en-US" sz="1200" dirty="0">
                  <a:solidFill>
                    <a:srgbClr val="47606B"/>
                  </a:solidFill>
                  <a:latin typeface="+mn-ea"/>
                </a:rPr>
                <a:t>는 한 작물의 재배 과정에 필요한 요소들을 종합적으로 검토합니다</a:t>
              </a:r>
              <a:r>
                <a:rPr lang="en-US" altLang="ko-KR" sz="1200" dirty="0">
                  <a:solidFill>
                    <a:srgbClr val="47606B"/>
                  </a:solidFill>
                  <a:latin typeface="+mn-ea"/>
                </a:rPr>
                <a:t>. </a:t>
              </a:r>
            </a:p>
            <a:p>
              <a:pPr>
                <a:lnSpc>
                  <a:spcPct val="150000"/>
                </a:lnSpc>
              </a:pPr>
              <a:r>
                <a:rPr lang="ko-KR" altLang="en-US" sz="1200" dirty="0">
                  <a:solidFill>
                    <a:srgbClr val="47606B"/>
                  </a:solidFill>
                  <a:latin typeface="+mn-ea"/>
                </a:rPr>
                <a:t>작물에 대한 깊은 연구를 통해 작물에 맞는 </a:t>
              </a:r>
              <a:r>
                <a:rPr lang="ko-KR" altLang="en-US" sz="1200" dirty="0" err="1">
                  <a:solidFill>
                    <a:srgbClr val="47606B"/>
                  </a:solidFill>
                  <a:latin typeface="+mn-ea"/>
                </a:rPr>
                <a:t>스마트팜</a:t>
              </a:r>
              <a:r>
                <a:rPr lang="ko-KR" altLang="en-US" sz="1200" dirty="0">
                  <a:solidFill>
                    <a:srgbClr val="47606B"/>
                  </a:solidFill>
                  <a:latin typeface="+mn-ea"/>
                </a:rPr>
                <a:t> 시스템을 구축할 뿐 아니라 </a:t>
              </a:r>
              <a:endParaRPr lang="en-US" altLang="ko-KR" sz="1200" dirty="0">
                <a:solidFill>
                  <a:srgbClr val="47606B"/>
                </a:solidFill>
                <a:latin typeface="+mn-ea"/>
              </a:endParaRPr>
            </a:p>
            <a:p>
              <a:pPr>
                <a:lnSpc>
                  <a:spcPct val="150000"/>
                </a:lnSpc>
              </a:pPr>
              <a:r>
                <a:rPr lang="ko-KR" altLang="en-US" sz="1200" dirty="0">
                  <a:solidFill>
                    <a:srgbClr val="47606B"/>
                  </a:solidFill>
                  <a:latin typeface="+mn-ea"/>
                </a:rPr>
                <a:t>재배 과정에서 발생하는 현실적 문제들을 종합적으로 해소합니다</a:t>
              </a:r>
              <a:r>
                <a:rPr lang="en-US" altLang="ko-KR" sz="1200" dirty="0">
                  <a:solidFill>
                    <a:srgbClr val="47606B"/>
                  </a:solidFill>
                  <a:latin typeface="+mn-ea"/>
                </a:rPr>
                <a:t>. </a:t>
              </a:r>
            </a:p>
            <a:p>
              <a:pPr>
                <a:lnSpc>
                  <a:spcPct val="150000"/>
                </a:lnSpc>
              </a:pPr>
              <a:r>
                <a:rPr lang="ko-KR" altLang="en-US" sz="1200" dirty="0">
                  <a:solidFill>
                    <a:srgbClr val="47606B"/>
                  </a:solidFill>
                  <a:latin typeface="+mn-ea"/>
                </a:rPr>
                <a:t>작물에 관련된 여러 기술적</a:t>
              </a:r>
              <a:r>
                <a:rPr lang="en-US" altLang="ko-KR" sz="1200" dirty="0">
                  <a:solidFill>
                    <a:srgbClr val="47606B"/>
                  </a:solidFill>
                  <a:latin typeface="+mn-ea"/>
                </a:rPr>
                <a:t>,</a:t>
              </a:r>
              <a:r>
                <a:rPr lang="ko-KR" altLang="en-US" sz="1200" dirty="0">
                  <a:solidFill>
                    <a:srgbClr val="47606B"/>
                  </a:solidFill>
                  <a:latin typeface="+mn-ea"/>
                </a:rPr>
                <a:t> 비용적 요소들을 검토하여 협약을 통해 합리적으로 제공하여 </a:t>
              </a:r>
              <a:endParaRPr lang="en-US" altLang="ko-KR" sz="1200" dirty="0">
                <a:solidFill>
                  <a:srgbClr val="47606B"/>
                </a:solidFill>
                <a:latin typeface="+mn-ea"/>
              </a:endParaRPr>
            </a:p>
            <a:p>
              <a:pPr>
                <a:lnSpc>
                  <a:spcPct val="150000"/>
                </a:lnSpc>
              </a:pPr>
              <a:r>
                <a:rPr lang="ko-KR" altLang="en-US" sz="1400" b="1" dirty="0">
                  <a:solidFill>
                    <a:srgbClr val="009900"/>
                  </a:solidFill>
                  <a:latin typeface="+mn-ea"/>
                </a:rPr>
                <a:t>농장의 생산성 증대 및 비용 절감</a:t>
              </a:r>
              <a:r>
                <a:rPr lang="ko-KR" altLang="en-US" sz="1200" b="1" dirty="0">
                  <a:solidFill>
                    <a:srgbClr val="47606B"/>
                  </a:solidFill>
                  <a:latin typeface="+mn-ea"/>
                </a:rPr>
                <a:t> </a:t>
              </a:r>
              <a:r>
                <a:rPr lang="ko-KR" altLang="en-US" sz="1200" dirty="0">
                  <a:solidFill>
                    <a:srgbClr val="47606B"/>
                  </a:solidFill>
                  <a:latin typeface="+mn-ea"/>
                </a:rPr>
                <a:t>등 농업 전반의 과정에서 도움을 드립니다</a:t>
              </a:r>
              <a:r>
                <a:rPr lang="en-US" altLang="ko-KR" sz="1200" dirty="0">
                  <a:solidFill>
                    <a:srgbClr val="47606B"/>
                  </a:solidFill>
                  <a:latin typeface="+mn-ea"/>
                </a:rPr>
                <a:t>.</a:t>
              </a:r>
            </a:p>
          </p:txBody>
        </p:sp>
        <p:cxnSp>
          <p:nvCxnSpPr>
            <p:cNvPr id="42" name="직선 연결선 41"/>
            <p:cNvCxnSpPr/>
            <p:nvPr/>
          </p:nvCxnSpPr>
          <p:spPr>
            <a:xfrm>
              <a:off x="1633646" y="5065946"/>
              <a:ext cx="0" cy="1404000"/>
            </a:xfrm>
            <a:prstGeom prst="line">
              <a:avLst/>
            </a:prstGeom>
            <a:ln w="38100">
              <a:solidFill>
                <a:srgbClr val="99CC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9" name="Picture 2" descr="C:\Users\SHee\Desktop\도시농부\Logo_CI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358" y="2826879"/>
            <a:ext cx="685284" cy="2880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C:\Users\SHee\Desktop\도시농부\Logo_CI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900" y="397446"/>
            <a:ext cx="718197" cy="3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0924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79306" y="397942"/>
            <a:ext cx="2037390" cy="442674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rgbClr val="47606B"/>
                </a:solidFill>
                <a:latin typeface="+mn-ea"/>
              </a:rPr>
              <a:t>기업 가치관</a:t>
            </a:r>
          </a:p>
        </p:txBody>
      </p:sp>
      <p:pic>
        <p:nvPicPr>
          <p:cNvPr id="41" name="Picture 2" descr="C:\Users\SHee\Desktop\도시농부\Logo_C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900" y="397446"/>
            <a:ext cx="718197" cy="3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그룹 3"/>
          <p:cNvGrpSpPr/>
          <p:nvPr/>
        </p:nvGrpSpPr>
        <p:grpSpPr>
          <a:xfrm>
            <a:off x="728264" y="1124744"/>
            <a:ext cx="8257183" cy="1320244"/>
            <a:chOff x="728264" y="1124744"/>
            <a:chExt cx="8257183" cy="1320244"/>
          </a:xfrm>
        </p:grpSpPr>
        <p:sp>
          <p:nvSpPr>
            <p:cNvPr id="3" name="직사각형 2"/>
            <p:cNvSpPr/>
            <p:nvPr/>
          </p:nvSpPr>
          <p:spPr>
            <a:xfrm>
              <a:off x="1335822" y="1787458"/>
              <a:ext cx="4104456" cy="45719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>
              <a:spLocks noChangeAspect="1"/>
            </p:cNvSpPr>
            <p:nvPr/>
          </p:nvSpPr>
          <p:spPr>
            <a:xfrm>
              <a:off x="728264" y="1124744"/>
              <a:ext cx="791912" cy="7920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50800" dist="25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837924" y="1136024"/>
              <a:ext cx="582211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4400" b="1" dirty="0">
                  <a:solidFill>
                    <a:schemeClr val="bg1"/>
                  </a:solidFill>
                </a:rPr>
                <a:t>A</a:t>
              </a:r>
              <a:endParaRPr lang="ko-KR" altLang="en-US" sz="4400" b="1" dirty="0">
                <a:solidFill>
                  <a:schemeClr val="bg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467896" y="1442651"/>
              <a:ext cx="14821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 err="1">
                  <a:solidFill>
                    <a:schemeClr val="accent3">
                      <a:lumMod val="75000"/>
                    </a:schemeClr>
                  </a:solidFill>
                </a:rPr>
                <a:t>nyBody</a:t>
              </a:r>
              <a:endParaRPr lang="ko-KR" altLang="en-US" sz="16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5" name="평행 사변형 4"/>
            <p:cNvSpPr/>
            <p:nvPr/>
          </p:nvSpPr>
          <p:spPr>
            <a:xfrm>
              <a:off x="2950061" y="1401129"/>
              <a:ext cx="4883259" cy="432048"/>
            </a:xfrm>
            <a:prstGeom prst="parallelogram">
              <a:avLst/>
            </a:prstGeom>
            <a:solidFill>
              <a:srgbClr val="99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이등변 삼각형 5"/>
            <p:cNvSpPr>
              <a:spLocks noChangeAspect="1"/>
            </p:cNvSpPr>
            <p:nvPr/>
          </p:nvSpPr>
          <p:spPr>
            <a:xfrm>
              <a:off x="7582759" y="1401177"/>
              <a:ext cx="501121" cy="432000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3064014" y="1409404"/>
              <a:ext cx="4953000" cy="37388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sz="1400" b="1" spc="-150" dirty="0">
                  <a:solidFill>
                    <a:schemeClr val="bg1"/>
                  </a:solidFill>
                </a:rPr>
                <a:t>누구나 쉽고 재미있게 농산물 생산활동에 참여</a:t>
              </a:r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2950060" y="1844824"/>
              <a:ext cx="6035387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sz="1100" dirty="0">
                  <a:latin typeface="+mn-ea"/>
                </a:rPr>
                <a:t>기존 농업에 종사하는 사람은 양질의 농산물을 생산</a:t>
              </a:r>
              <a:r>
                <a:rPr lang="en-US" altLang="ko-KR" sz="1100" dirty="0">
                  <a:latin typeface="+mn-ea"/>
                </a:rPr>
                <a:t>, </a:t>
              </a:r>
              <a:r>
                <a:rPr lang="ko-KR" altLang="en-US" sz="1100" dirty="0">
                  <a:latin typeface="+mn-ea"/>
                </a:rPr>
                <a:t>유통에 같이 참여 할 수 있는 기반 마련 </a:t>
              </a:r>
              <a:endParaRPr lang="en-US" altLang="ko-KR" sz="1100" dirty="0">
                <a:latin typeface="+mn-ea"/>
              </a:endParaRPr>
            </a:p>
            <a:p>
              <a:pPr>
                <a:lnSpc>
                  <a:spcPct val="150000"/>
                </a:lnSpc>
              </a:pPr>
              <a:r>
                <a:rPr lang="ko-KR" altLang="en-US" sz="1100" dirty="0">
                  <a:latin typeface="+mn-ea"/>
                </a:rPr>
                <a:t>손쉬운 사용법 및 방대한 농업 데이터 처리로 농업 지식이 부족한 사람도 참여 </a:t>
              </a:r>
              <a:endParaRPr lang="en-US" altLang="ko-KR" sz="1100" dirty="0">
                <a:latin typeface="+mn-ea"/>
              </a:endParaRPr>
            </a:p>
          </p:txBody>
        </p:sp>
      </p:grpSp>
      <p:grpSp>
        <p:nvGrpSpPr>
          <p:cNvPr id="23" name="그룹 22"/>
          <p:cNvGrpSpPr/>
          <p:nvPr/>
        </p:nvGrpSpPr>
        <p:grpSpPr>
          <a:xfrm>
            <a:off x="728264" y="2785936"/>
            <a:ext cx="8257183" cy="1320244"/>
            <a:chOff x="728264" y="1124744"/>
            <a:chExt cx="8257183" cy="1320244"/>
          </a:xfrm>
        </p:grpSpPr>
        <p:sp>
          <p:nvSpPr>
            <p:cNvPr id="24" name="직사각형 23"/>
            <p:cNvSpPr/>
            <p:nvPr/>
          </p:nvSpPr>
          <p:spPr>
            <a:xfrm>
              <a:off x="1335822" y="1787458"/>
              <a:ext cx="4104456" cy="45719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>
              <a:spLocks noChangeAspect="1"/>
            </p:cNvSpPr>
            <p:nvPr/>
          </p:nvSpPr>
          <p:spPr>
            <a:xfrm>
              <a:off x="728264" y="1124744"/>
              <a:ext cx="791912" cy="7920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50800" dist="25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37924" y="1136024"/>
              <a:ext cx="582211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4400" b="1" dirty="0">
                  <a:solidFill>
                    <a:schemeClr val="bg1"/>
                  </a:solidFill>
                </a:rPr>
                <a:t>A</a:t>
              </a:r>
              <a:endParaRPr lang="ko-KR" altLang="en-US" sz="4400" b="1" dirty="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467896" y="1442651"/>
              <a:ext cx="14821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 err="1">
                  <a:solidFill>
                    <a:schemeClr val="accent3">
                      <a:lumMod val="75000"/>
                    </a:schemeClr>
                  </a:solidFill>
                </a:rPr>
                <a:t>nyTime</a:t>
              </a:r>
              <a:endParaRPr lang="ko-KR" altLang="en-US" sz="16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30" name="평행 사변형 29"/>
            <p:cNvSpPr/>
            <p:nvPr/>
          </p:nvSpPr>
          <p:spPr>
            <a:xfrm>
              <a:off x="2950061" y="1401129"/>
              <a:ext cx="4883259" cy="432048"/>
            </a:xfrm>
            <a:prstGeom prst="parallelogram">
              <a:avLst/>
            </a:prstGeom>
            <a:solidFill>
              <a:srgbClr val="99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이등변 삼각형 30"/>
            <p:cNvSpPr>
              <a:spLocks noChangeAspect="1"/>
            </p:cNvSpPr>
            <p:nvPr/>
          </p:nvSpPr>
          <p:spPr>
            <a:xfrm>
              <a:off x="7582759" y="1401177"/>
              <a:ext cx="501121" cy="432000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3064014" y="1409404"/>
              <a:ext cx="4953000" cy="41549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sz="1400" b="1" spc="-150" dirty="0">
                  <a:solidFill>
                    <a:schemeClr val="bg1"/>
                  </a:solidFill>
                  <a:latin typeface="+mn-ea"/>
                </a:rPr>
                <a:t>시간적</a:t>
              </a:r>
              <a:r>
                <a:rPr lang="en-US" altLang="ko-KR" sz="1400" b="1" spc="-150" dirty="0">
                  <a:solidFill>
                    <a:schemeClr val="bg1"/>
                  </a:solidFill>
                  <a:latin typeface="+mn-ea"/>
                </a:rPr>
                <a:t> </a:t>
              </a:r>
              <a:r>
                <a:rPr lang="ko-KR" altLang="en-US" sz="1400" b="1" spc="-150" dirty="0">
                  <a:solidFill>
                    <a:schemeClr val="bg1"/>
                  </a:solidFill>
                  <a:latin typeface="+mn-ea"/>
                </a:rPr>
                <a:t>한계를 극복 양질의 농산물 생산활동에 참여</a:t>
              </a: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2950060" y="1844824"/>
              <a:ext cx="6035387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sz="1100" dirty="0">
                  <a:latin typeface="+mn-ea"/>
                </a:rPr>
                <a:t>스마트 기술의 접목으로 농업생산 시간의 단축</a:t>
              </a:r>
              <a:endParaRPr lang="en-US" altLang="ko-KR" sz="1100" dirty="0">
                <a:latin typeface="+mn-ea"/>
              </a:endParaRPr>
            </a:p>
            <a:p>
              <a:pPr>
                <a:lnSpc>
                  <a:spcPct val="150000"/>
                </a:lnSpc>
              </a:pPr>
              <a:r>
                <a:rPr lang="ko-KR" altLang="en-US" sz="1100" dirty="0">
                  <a:latin typeface="+mn-ea"/>
                </a:rPr>
                <a:t>작물의 생산 및 유통을 위한 직접적 관여 없이도 활동에 참여 가능</a:t>
              </a:r>
              <a:endParaRPr lang="en-US" altLang="ko-KR" sz="1100" dirty="0">
                <a:latin typeface="+mn-ea"/>
              </a:endParaRPr>
            </a:p>
          </p:txBody>
        </p:sp>
      </p:grpSp>
      <p:grpSp>
        <p:nvGrpSpPr>
          <p:cNvPr id="56" name="그룹 55"/>
          <p:cNvGrpSpPr/>
          <p:nvPr/>
        </p:nvGrpSpPr>
        <p:grpSpPr>
          <a:xfrm>
            <a:off x="728264" y="4447128"/>
            <a:ext cx="8257183" cy="1574160"/>
            <a:chOff x="728264" y="1124744"/>
            <a:chExt cx="8257183" cy="1574160"/>
          </a:xfrm>
        </p:grpSpPr>
        <p:sp>
          <p:nvSpPr>
            <p:cNvPr id="57" name="직사각형 56"/>
            <p:cNvSpPr/>
            <p:nvPr/>
          </p:nvSpPr>
          <p:spPr>
            <a:xfrm>
              <a:off x="1335822" y="1787458"/>
              <a:ext cx="4104456" cy="45719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n-ea"/>
              </a:endParaRPr>
            </a:p>
          </p:txBody>
        </p:sp>
        <p:sp>
          <p:nvSpPr>
            <p:cNvPr id="58" name="타원 57"/>
            <p:cNvSpPr>
              <a:spLocks noChangeAspect="1"/>
            </p:cNvSpPr>
            <p:nvPr/>
          </p:nvSpPr>
          <p:spPr>
            <a:xfrm>
              <a:off x="728264" y="1124744"/>
              <a:ext cx="791912" cy="7920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50800" dist="25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n-ea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837924" y="1136024"/>
              <a:ext cx="582211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4400" b="1" dirty="0">
                  <a:solidFill>
                    <a:schemeClr val="bg1"/>
                  </a:solidFill>
                  <a:latin typeface="+mn-ea"/>
                </a:rPr>
                <a:t>A</a:t>
              </a:r>
              <a:endParaRPr lang="ko-KR" altLang="en-US" sz="44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467896" y="1442651"/>
              <a:ext cx="14821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 err="1">
                  <a:solidFill>
                    <a:schemeClr val="accent3">
                      <a:lumMod val="75000"/>
                    </a:schemeClr>
                  </a:solidFill>
                  <a:latin typeface="+mn-ea"/>
                </a:rPr>
                <a:t>nyWher</a:t>
              </a:r>
              <a:endParaRPr lang="ko-KR" altLang="en-US" sz="1600" dirty="0">
                <a:solidFill>
                  <a:schemeClr val="accent3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61" name="평행 사변형 60"/>
            <p:cNvSpPr/>
            <p:nvPr/>
          </p:nvSpPr>
          <p:spPr>
            <a:xfrm>
              <a:off x="2950061" y="1401129"/>
              <a:ext cx="4883259" cy="432048"/>
            </a:xfrm>
            <a:prstGeom prst="parallelogram">
              <a:avLst/>
            </a:prstGeom>
            <a:solidFill>
              <a:srgbClr val="99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n-ea"/>
              </a:endParaRPr>
            </a:p>
          </p:txBody>
        </p:sp>
        <p:sp>
          <p:nvSpPr>
            <p:cNvPr id="62" name="이등변 삼각형 61"/>
            <p:cNvSpPr>
              <a:spLocks noChangeAspect="1"/>
            </p:cNvSpPr>
            <p:nvPr/>
          </p:nvSpPr>
          <p:spPr>
            <a:xfrm>
              <a:off x="7582759" y="1401177"/>
              <a:ext cx="501121" cy="432000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n-ea"/>
              </a:endParaRPr>
            </a:p>
          </p:txBody>
        </p:sp>
        <p:sp>
          <p:nvSpPr>
            <p:cNvPr id="63" name="직사각형 62"/>
            <p:cNvSpPr/>
            <p:nvPr/>
          </p:nvSpPr>
          <p:spPr>
            <a:xfrm>
              <a:off x="3064014" y="1409404"/>
              <a:ext cx="4953000" cy="41549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sz="1400" b="1" spc="-150" dirty="0">
                  <a:solidFill>
                    <a:schemeClr val="bg1"/>
                  </a:solidFill>
                  <a:latin typeface="+mn-ea"/>
                </a:rPr>
                <a:t>공간적 제약 없이 농산물 생산활동에 참여</a:t>
              </a:r>
            </a:p>
          </p:txBody>
        </p:sp>
        <p:sp>
          <p:nvSpPr>
            <p:cNvPr id="64" name="직사각형 63"/>
            <p:cNvSpPr/>
            <p:nvPr/>
          </p:nvSpPr>
          <p:spPr>
            <a:xfrm>
              <a:off x="2950060" y="1844824"/>
              <a:ext cx="6035387" cy="8540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sz="1100" dirty="0">
                  <a:latin typeface="+mn-ea"/>
                </a:rPr>
                <a:t>도심인근</a:t>
              </a:r>
              <a:r>
                <a:rPr lang="en-US" altLang="ko-KR" sz="1100" dirty="0">
                  <a:latin typeface="+mn-ea"/>
                </a:rPr>
                <a:t> </a:t>
              </a:r>
              <a:r>
                <a:rPr lang="ko-KR" altLang="en-US" sz="1100" dirty="0">
                  <a:latin typeface="+mn-ea"/>
                </a:rPr>
                <a:t>유휴 면적을 통해 농업을 도시로 끌어들인다</a:t>
              </a:r>
              <a:endParaRPr lang="en-US" altLang="ko-KR" sz="1100" dirty="0">
                <a:latin typeface="+mn-ea"/>
              </a:endParaRPr>
            </a:p>
            <a:p>
              <a:pPr>
                <a:lnSpc>
                  <a:spcPct val="150000"/>
                </a:lnSpc>
              </a:pPr>
              <a:r>
                <a:rPr lang="ko-KR" altLang="en-US" sz="1100" dirty="0">
                  <a:latin typeface="+mn-ea"/>
                </a:rPr>
                <a:t>농산물 유통구조를 개선하여 </a:t>
              </a:r>
              <a:r>
                <a:rPr lang="ko-KR" altLang="en-US" sz="1100" dirty="0" err="1">
                  <a:latin typeface="+mn-ea"/>
                </a:rPr>
                <a:t>로컬푸드</a:t>
              </a:r>
              <a:r>
                <a:rPr lang="ko-KR" altLang="en-US" sz="1100" dirty="0">
                  <a:latin typeface="+mn-ea"/>
                </a:rPr>
                <a:t> 시장을 극대화 한다</a:t>
              </a:r>
              <a:r>
                <a:rPr lang="en-US" altLang="ko-KR" sz="1100" dirty="0">
                  <a:latin typeface="+mn-ea"/>
                </a:rPr>
                <a:t>. </a:t>
              </a:r>
            </a:p>
            <a:p>
              <a:pPr>
                <a:lnSpc>
                  <a:spcPct val="150000"/>
                </a:lnSpc>
              </a:pPr>
              <a:r>
                <a:rPr lang="ko-KR" altLang="en-US" sz="1100" dirty="0">
                  <a:latin typeface="+mn-ea"/>
                </a:rPr>
                <a:t>유통구조의 플랫폼화로 장소에 제약 없이 농산물을 구입</a:t>
              </a:r>
              <a:endParaRPr lang="en-US" altLang="ko-KR" sz="1100" dirty="0"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8313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179306" y="397942"/>
            <a:ext cx="2037390" cy="442674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rgbClr val="47606B"/>
                </a:solidFill>
                <a:latin typeface="+mn-ea"/>
              </a:rPr>
              <a:t>사업 소개</a:t>
            </a:r>
          </a:p>
        </p:txBody>
      </p:sp>
      <p:grpSp>
        <p:nvGrpSpPr>
          <p:cNvPr id="3" name="그룹 2"/>
          <p:cNvGrpSpPr/>
          <p:nvPr/>
        </p:nvGrpSpPr>
        <p:grpSpPr>
          <a:xfrm>
            <a:off x="544651" y="1700808"/>
            <a:ext cx="8816698" cy="3916888"/>
            <a:chOff x="585679" y="1916832"/>
            <a:chExt cx="8816698" cy="3916888"/>
          </a:xfrm>
        </p:grpSpPr>
        <p:grpSp>
          <p:nvGrpSpPr>
            <p:cNvPr id="8" name="그룹 7"/>
            <p:cNvGrpSpPr/>
            <p:nvPr/>
          </p:nvGrpSpPr>
          <p:grpSpPr>
            <a:xfrm>
              <a:off x="4057194" y="1916832"/>
              <a:ext cx="1800000" cy="1800000"/>
              <a:chOff x="4053000" y="1793520"/>
              <a:chExt cx="1800000" cy="1800000"/>
            </a:xfrm>
          </p:grpSpPr>
          <p:grpSp>
            <p:nvGrpSpPr>
              <p:cNvPr id="4" name="그룹 3"/>
              <p:cNvGrpSpPr/>
              <p:nvPr/>
            </p:nvGrpSpPr>
            <p:grpSpPr>
              <a:xfrm>
                <a:off x="4053000" y="1793520"/>
                <a:ext cx="1800000" cy="1800000"/>
                <a:chOff x="4275328" y="1883520"/>
                <a:chExt cx="1800000" cy="1800000"/>
              </a:xfrm>
            </p:grpSpPr>
            <p:sp>
              <p:nvSpPr>
                <p:cNvPr id="2" name="다이아몬드 1"/>
                <p:cNvSpPr>
                  <a:spLocks noChangeAspect="1"/>
                </p:cNvSpPr>
                <p:nvPr/>
              </p:nvSpPr>
              <p:spPr>
                <a:xfrm>
                  <a:off x="4275328" y="1883520"/>
                  <a:ext cx="1800000" cy="1800000"/>
                </a:xfrm>
                <a:prstGeom prst="diamond">
                  <a:avLst/>
                </a:prstGeom>
                <a:solidFill>
                  <a:srgbClr val="99CC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56" name="다이아몬드 55"/>
                <p:cNvSpPr>
                  <a:spLocks noChangeAspect="1"/>
                </p:cNvSpPr>
                <p:nvPr/>
              </p:nvSpPr>
              <p:spPr>
                <a:xfrm>
                  <a:off x="4365328" y="1973520"/>
                  <a:ext cx="1620000" cy="1620000"/>
                </a:xfrm>
                <a:prstGeom prst="diamond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45000">
                      <a:schemeClr val="bg1">
                        <a:alpha val="17000"/>
                      </a:schemeClr>
                    </a:gs>
                    <a:gs pos="100000">
                      <a:schemeClr val="bg1"/>
                    </a:gs>
                  </a:gsLst>
                  <a:lin ang="5400000" scaled="0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7" name="TextBox 6"/>
              <p:cNvSpPr txBox="1"/>
              <p:nvPr/>
            </p:nvSpPr>
            <p:spPr>
              <a:xfrm>
                <a:off x="4450299" y="2524243"/>
                <a:ext cx="100540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sz="1600" b="1">
                    <a:solidFill>
                      <a:schemeClr val="bg1"/>
                    </a:solidFill>
                  </a:rPr>
                  <a:t>원가절감</a:t>
                </a:r>
              </a:p>
            </p:txBody>
          </p:sp>
        </p:grpSp>
        <p:grpSp>
          <p:nvGrpSpPr>
            <p:cNvPr id="67" name="그룹 66"/>
            <p:cNvGrpSpPr/>
            <p:nvPr/>
          </p:nvGrpSpPr>
          <p:grpSpPr>
            <a:xfrm>
              <a:off x="4983063" y="2853906"/>
              <a:ext cx="1800000" cy="1800000"/>
              <a:chOff x="4053000" y="1793520"/>
              <a:chExt cx="1800000" cy="1800000"/>
            </a:xfrm>
          </p:grpSpPr>
          <p:grpSp>
            <p:nvGrpSpPr>
              <p:cNvPr id="68" name="그룹 67"/>
              <p:cNvGrpSpPr/>
              <p:nvPr/>
            </p:nvGrpSpPr>
            <p:grpSpPr>
              <a:xfrm>
                <a:off x="4053000" y="1793520"/>
                <a:ext cx="1800000" cy="1800000"/>
                <a:chOff x="4275328" y="1883520"/>
                <a:chExt cx="1800000" cy="1800000"/>
              </a:xfrm>
            </p:grpSpPr>
            <p:sp>
              <p:nvSpPr>
                <p:cNvPr id="70" name="다이아몬드 69"/>
                <p:cNvSpPr>
                  <a:spLocks noChangeAspect="1"/>
                </p:cNvSpPr>
                <p:nvPr/>
              </p:nvSpPr>
              <p:spPr>
                <a:xfrm>
                  <a:off x="4275328" y="1883520"/>
                  <a:ext cx="1800000" cy="1800000"/>
                </a:xfrm>
                <a:prstGeom prst="diamond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71" name="다이아몬드 70"/>
                <p:cNvSpPr>
                  <a:spLocks noChangeAspect="1"/>
                </p:cNvSpPr>
                <p:nvPr/>
              </p:nvSpPr>
              <p:spPr>
                <a:xfrm>
                  <a:off x="4365328" y="1973520"/>
                  <a:ext cx="1620000" cy="1620000"/>
                </a:xfrm>
                <a:prstGeom prst="diamond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45000">
                      <a:schemeClr val="bg1">
                        <a:alpha val="17000"/>
                      </a:schemeClr>
                    </a:gs>
                    <a:gs pos="100000">
                      <a:schemeClr val="bg1"/>
                    </a:gs>
                  </a:gsLst>
                  <a:lin ang="5400000" scaled="0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69" name="TextBox 68"/>
              <p:cNvSpPr txBox="1"/>
              <p:nvPr/>
            </p:nvSpPr>
            <p:spPr>
              <a:xfrm>
                <a:off x="4391790" y="2524243"/>
                <a:ext cx="112242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bg1"/>
                    </a:solidFill>
                  </a:rPr>
                  <a:t>Data </a:t>
                </a:r>
                <a:r>
                  <a:rPr lang="ko-KR" altLang="en-US" sz="1600" b="1" dirty="0">
                    <a:solidFill>
                      <a:schemeClr val="bg1"/>
                    </a:solidFill>
                  </a:rPr>
                  <a:t>활용</a:t>
                </a:r>
              </a:p>
            </p:txBody>
          </p:sp>
        </p:grpSp>
        <p:grpSp>
          <p:nvGrpSpPr>
            <p:cNvPr id="72" name="그룹 71"/>
            <p:cNvGrpSpPr/>
            <p:nvPr/>
          </p:nvGrpSpPr>
          <p:grpSpPr>
            <a:xfrm>
              <a:off x="3129234" y="2853906"/>
              <a:ext cx="1800000" cy="1800000"/>
              <a:chOff x="4053000" y="1793520"/>
              <a:chExt cx="1800000" cy="1800000"/>
            </a:xfrm>
          </p:grpSpPr>
          <p:grpSp>
            <p:nvGrpSpPr>
              <p:cNvPr id="73" name="그룹 72"/>
              <p:cNvGrpSpPr/>
              <p:nvPr/>
            </p:nvGrpSpPr>
            <p:grpSpPr>
              <a:xfrm>
                <a:off x="4053000" y="1793520"/>
                <a:ext cx="1800000" cy="1800000"/>
                <a:chOff x="4275328" y="1883520"/>
                <a:chExt cx="1800000" cy="1800000"/>
              </a:xfrm>
            </p:grpSpPr>
            <p:sp>
              <p:nvSpPr>
                <p:cNvPr id="75" name="다이아몬드 74"/>
                <p:cNvSpPr>
                  <a:spLocks noChangeAspect="1"/>
                </p:cNvSpPr>
                <p:nvPr/>
              </p:nvSpPr>
              <p:spPr>
                <a:xfrm>
                  <a:off x="4275328" y="1883520"/>
                  <a:ext cx="1800000" cy="1800000"/>
                </a:xfrm>
                <a:prstGeom prst="diamond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76" name="다이아몬드 75"/>
                <p:cNvSpPr>
                  <a:spLocks noChangeAspect="1"/>
                </p:cNvSpPr>
                <p:nvPr/>
              </p:nvSpPr>
              <p:spPr>
                <a:xfrm>
                  <a:off x="4365328" y="1973520"/>
                  <a:ext cx="1620000" cy="1620000"/>
                </a:xfrm>
                <a:prstGeom prst="diamond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45000">
                      <a:schemeClr val="bg1">
                        <a:alpha val="17000"/>
                      </a:schemeClr>
                    </a:gs>
                    <a:gs pos="100000">
                      <a:schemeClr val="bg1"/>
                    </a:gs>
                  </a:gsLst>
                  <a:lin ang="5400000" scaled="0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74" name="TextBox 73"/>
              <p:cNvSpPr txBox="1"/>
              <p:nvPr/>
            </p:nvSpPr>
            <p:spPr>
              <a:xfrm>
                <a:off x="4450300" y="2524243"/>
                <a:ext cx="100540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sz="1600" b="1" dirty="0">
                    <a:solidFill>
                      <a:schemeClr val="bg1"/>
                    </a:solidFill>
                  </a:rPr>
                  <a:t>업무효율</a:t>
                </a:r>
              </a:p>
            </p:txBody>
          </p:sp>
        </p:grpSp>
        <p:grpSp>
          <p:nvGrpSpPr>
            <p:cNvPr id="77" name="그룹 76"/>
            <p:cNvGrpSpPr/>
            <p:nvPr/>
          </p:nvGrpSpPr>
          <p:grpSpPr>
            <a:xfrm>
              <a:off x="4057194" y="3783469"/>
              <a:ext cx="1800000" cy="1800000"/>
              <a:chOff x="4053000" y="1793520"/>
              <a:chExt cx="1800000" cy="1800000"/>
            </a:xfrm>
          </p:grpSpPr>
          <p:grpSp>
            <p:nvGrpSpPr>
              <p:cNvPr id="78" name="그룹 77"/>
              <p:cNvGrpSpPr/>
              <p:nvPr/>
            </p:nvGrpSpPr>
            <p:grpSpPr>
              <a:xfrm>
                <a:off x="4053000" y="1793520"/>
                <a:ext cx="1800000" cy="1800000"/>
                <a:chOff x="4275328" y="1883520"/>
                <a:chExt cx="1800000" cy="1800000"/>
              </a:xfrm>
            </p:grpSpPr>
            <p:sp>
              <p:nvSpPr>
                <p:cNvPr id="80" name="다이아몬드 79"/>
                <p:cNvSpPr>
                  <a:spLocks noChangeAspect="1"/>
                </p:cNvSpPr>
                <p:nvPr/>
              </p:nvSpPr>
              <p:spPr>
                <a:xfrm>
                  <a:off x="4275328" y="1883520"/>
                  <a:ext cx="1800000" cy="1800000"/>
                </a:xfrm>
                <a:prstGeom prst="diamond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1" name="다이아몬드 80"/>
                <p:cNvSpPr>
                  <a:spLocks noChangeAspect="1"/>
                </p:cNvSpPr>
                <p:nvPr/>
              </p:nvSpPr>
              <p:spPr>
                <a:xfrm>
                  <a:off x="4365328" y="1973520"/>
                  <a:ext cx="1620000" cy="1620000"/>
                </a:xfrm>
                <a:prstGeom prst="diamond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45000">
                      <a:schemeClr val="bg1">
                        <a:alpha val="17000"/>
                      </a:schemeClr>
                    </a:gs>
                    <a:gs pos="100000">
                      <a:schemeClr val="bg1"/>
                    </a:gs>
                  </a:gsLst>
                  <a:lin ang="5400000" scaled="0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79" name="TextBox 78"/>
              <p:cNvSpPr txBox="1"/>
              <p:nvPr/>
            </p:nvSpPr>
            <p:spPr>
              <a:xfrm>
                <a:off x="4450300" y="2524243"/>
                <a:ext cx="100540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sz="1600" b="1">
                    <a:solidFill>
                      <a:schemeClr val="bg1"/>
                    </a:solidFill>
                  </a:rPr>
                  <a:t>품질관리</a:t>
                </a:r>
                <a:endParaRPr lang="ko-KR" altLang="en-US" sz="16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9" name="직사각형 8"/>
            <p:cNvSpPr/>
            <p:nvPr/>
          </p:nvSpPr>
          <p:spPr>
            <a:xfrm>
              <a:off x="7171963" y="2208280"/>
              <a:ext cx="2122582" cy="10926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1300" dirty="0">
                  <a:latin typeface="+mn-ea"/>
                  <a:cs typeface="Arial" charset="0"/>
                </a:rPr>
                <a:t>초기투자비용 </a:t>
              </a:r>
              <a:r>
                <a:rPr lang="en-US" altLang="ko-KR" sz="1300" dirty="0">
                  <a:latin typeface="+mn-ea"/>
                  <a:cs typeface="Arial" charset="0"/>
                </a:rPr>
                <a:t>40% </a:t>
              </a:r>
              <a:r>
                <a:rPr lang="ko-KR" altLang="en-US" sz="1300" dirty="0">
                  <a:latin typeface="+mn-ea"/>
                  <a:cs typeface="Arial" charset="0"/>
                </a:rPr>
                <a:t>절감</a:t>
              </a:r>
              <a:endParaRPr lang="en-US" altLang="ko-KR" sz="1300" dirty="0">
                <a:latin typeface="+mn-ea"/>
                <a:cs typeface="Arial" charset="0"/>
              </a:endParaRPr>
            </a:p>
            <a:p>
              <a:r>
                <a:rPr lang="ko-KR" altLang="en-US" sz="1300" dirty="0">
                  <a:latin typeface="+mn-ea"/>
                  <a:cs typeface="Arial" charset="0"/>
                </a:rPr>
                <a:t>에너지비용 절감</a:t>
              </a:r>
              <a:endParaRPr lang="en-US" altLang="ko-KR" sz="1300" dirty="0">
                <a:latin typeface="+mn-ea"/>
                <a:cs typeface="Arial" charset="0"/>
              </a:endParaRPr>
            </a:p>
            <a:p>
              <a:r>
                <a:rPr lang="ko-KR" altLang="en-US" sz="1300" dirty="0">
                  <a:latin typeface="+mn-ea"/>
                  <a:cs typeface="Arial" charset="0"/>
                </a:rPr>
                <a:t>생산원가 절감</a:t>
              </a:r>
              <a:endParaRPr lang="en-US" altLang="ko-KR" sz="1300" dirty="0">
                <a:latin typeface="+mn-ea"/>
                <a:cs typeface="Arial" charset="0"/>
              </a:endParaRPr>
            </a:p>
            <a:p>
              <a:r>
                <a:rPr lang="ko-KR" altLang="en-US" sz="1300" dirty="0">
                  <a:latin typeface="+mn-ea"/>
                  <a:cs typeface="Arial" charset="0"/>
                </a:rPr>
                <a:t>인건비 절감 </a:t>
              </a:r>
              <a:endParaRPr lang="en-US" altLang="ko-KR" sz="1300" dirty="0">
                <a:latin typeface="+mn-ea"/>
                <a:cs typeface="Arial" charset="0"/>
              </a:endParaRPr>
            </a:p>
            <a:p>
              <a:r>
                <a:rPr lang="ko-KR" altLang="en-US" sz="1300" dirty="0">
                  <a:latin typeface="+mn-ea"/>
                  <a:cs typeface="Arial" charset="0"/>
                </a:rPr>
                <a:t>삶의 질 향상</a:t>
              </a:r>
              <a:endParaRPr lang="ko-KR" altLang="en-US" sz="1300" dirty="0">
                <a:latin typeface="+mn-ea"/>
              </a:endParaRPr>
            </a:p>
          </p:txBody>
        </p:sp>
        <p:cxnSp>
          <p:nvCxnSpPr>
            <p:cNvPr id="11" name="직선 연결선 10"/>
            <p:cNvCxnSpPr/>
            <p:nvPr/>
          </p:nvCxnSpPr>
          <p:spPr>
            <a:xfrm>
              <a:off x="5391118" y="2376665"/>
              <a:ext cx="1824193" cy="0"/>
            </a:xfrm>
            <a:prstGeom prst="line">
              <a:avLst/>
            </a:prstGeom>
            <a:ln>
              <a:solidFill>
                <a:srgbClr val="99CC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직선 연결선 81"/>
            <p:cNvCxnSpPr/>
            <p:nvPr/>
          </p:nvCxnSpPr>
          <p:spPr>
            <a:xfrm>
              <a:off x="6255214" y="4267929"/>
              <a:ext cx="960097" cy="0"/>
            </a:xfrm>
            <a:prstGeom prst="line">
              <a:avLst/>
            </a:prstGeom>
            <a:ln>
              <a:solidFill>
                <a:srgbClr val="BEC0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직사각형 14"/>
            <p:cNvSpPr/>
            <p:nvPr/>
          </p:nvSpPr>
          <p:spPr>
            <a:xfrm>
              <a:off x="7171963" y="4149080"/>
              <a:ext cx="2230414" cy="10926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1300" dirty="0">
                  <a:latin typeface="+mn-ea"/>
                  <a:cs typeface="Arial" charset="0"/>
                </a:rPr>
                <a:t>환경</a:t>
              </a:r>
              <a:r>
                <a:rPr lang="en-US" altLang="ko-KR" sz="1300" dirty="0">
                  <a:latin typeface="+mn-ea"/>
                  <a:cs typeface="Arial" charset="0"/>
                </a:rPr>
                <a:t>, </a:t>
              </a:r>
              <a:r>
                <a:rPr lang="ko-KR" altLang="en-US" sz="1300" dirty="0">
                  <a:latin typeface="+mn-ea"/>
                  <a:cs typeface="Arial" charset="0"/>
                </a:rPr>
                <a:t>에너지</a:t>
              </a:r>
              <a:r>
                <a:rPr lang="en-US" altLang="ko-KR" sz="1300" dirty="0">
                  <a:latin typeface="+mn-ea"/>
                  <a:cs typeface="Arial" charset="0"/>
                </a:rPr>
                <a:t>, </a:t>
              </a:r>
              <a:r>
                <a:rPr lang="ko-KR" altLang="en-US" sz="1300" dirty="0">
                  <a:latin typeface="+mn-ea"/>
                  <a:cs typeface="Arial" charset="0"/>
                </a:rPr>
                <a:t>수확량 </a:t>
              </a:r>
              <a:r>
                <a:rPr lang="en-US" altLang="ko-KR" sz="1300" dirty="0">
                  <a:latin typeface="+mn-ea"/>
                  <a:cs typeface="Arial" charset="0"/>
                </a:rPr>
                <a:t>Data</a:t>
              </a:r>
            </a:p>
            <a:p>
              <a:r>
                <a:rPr lang="en-US" altLang="ko-KR" sz="1300" dirty="0">
                  <a:latin typeface="+mn-ea"/>
                  <a:cs typeface="Arial" charset="0"/>
                </a:rPr>
                <a:t>Data </a:t>
              </a:r>
              <a:r>
                <a:rPr lang="ko-KR" altLang="en-US" sz="1300" dirty="0">
                  <a:latin typeface="+mn-ea"/>
                  <a:cs typeface="Arial" charset="0"/>
                </a:rPr>
                <a:t>수집</a:t>
              </a:r>
              <a:r>
                <a:rPr lang="en-US" altLang="ko-KR" sz="1300" dirty="0">
                  <a:latin typeface="+mn-ea"/>
                  <a:cs typeface="Arial" charset="0"/>
                </a:rPr>
                <a:t>, </a:t>
              </a:r>
              <a:r>
                <a:rPr lang="ko-KR" altLang="en-US" sz="1300" dirty="0">
                  <a:latin typeface="+mn-ea"/>
                  <a:cs typeface="Arial" charset="0"/>
                </a:rPr>
                <a:t>분석</a:t>
              </a:r>
              <a:r>
                <a:rPr lang="en-US" altLang="ko-KR" sz="1300" dirty="0">
                  <a:latin typeface="+mn-ea"/>
                  <a:cs typeface="Arial" charset="0"/>
                </a:rPr>
                <a:t>, </a:t>
              </a:r>
              <a:r>
                <a:rPr lang="ko-KR" altLang="en-US" sz="1300" dirty="0">
                  <a:latin typeface="+mn-ea"/>
                  <a:cs typeface="Arial" charset="0"/>
                </a:rPr>
                <a:t>적용</a:t>
              </a:r>
              <a:endParaRPr lang="en-US" altLang="ko-KR" sz="1300" dirty="0">
                <a:latin typeface="+mn-ea"/>
                <a:cs typeface="Arial" charset="0"/>
              </a:endParaRPr>
            </a:p>
            <a:p>
              <a:r>
                <a:rPr lang="ko-KR" altLang="en-US" sz="1300" dirty="0">
                  <a:latin typeface="+mn-ea"/>
                  <a:cs typeface="Arial" charset="0"/>
                </a:rPr>
                <a:t>최적 </a:t>
              </a:r>
              <a:r>
                <a:rPr lang="en-US" altLang="ko-KR" sz="1300" dirty="0">
                  <a:latin typeface="+mn-ea"/>
                  <a:cs typeface="Arial" charset="0"/>
                </a:rPr>
                <a:t>Data </a:t>
              </a:r>
              <a:r>
                <a:rPr lang="ko-KR" altLang="en-US" sz="1300" dirty="0">
                  <a:latin typeface="+mn-ea"/>
                  <a:cs typeface="Arial" charset="0"/>
                </a:rPr>
                <a:t>생성</a:t>
              </a:r>
              <a:endParaRPr lang="en-US" altLang="ko-KR" sz="1300" dirty="0">
                <a:latin typeface="+mn-ea"/>
                <a:cs typeface="Arial" charset="0"/>
              </a:endParaRPr>
            </a:p>
            <a:p>
              <a:r>
                <a:rPr lang="en-US" altLang="ko-KR" sz="1300" dirty="0">
                  <a:latin typeface="+mn-ea"/>
                  <a:cs typeface="Arial" charset="0"/>
                </a:rPr>
                <a:t>Data </a:t>
              </a:r>
              <a:r>
                <a:rPr lang="ko-KR" altLang="en-US" sz="1300" dirty="0">
                  <a:latin typeface="+mn-ea"/>
                  <a:cs typeface="Arial" charset="0"/>
                </a:rPr>
                <a:t>보급</a:t>
              </a:r>
              <a:endParaRPr lang="en-US" altLang="ko-KR" sz="1300" dirty="0">
                <a:latin typeface="+mn-ea"/>
                <a:cs typeface="Arial" charset="0"/>
              </a:endParaRPr>
            </a:p>
            <a:p>
              <a:r>
                <a:rPr lang="ko-KR" altLang="en-US" sz="1300" dirty="0">
                  <a:latin typeface="+mn-ea"/>
                  <a:cs typeface="Arial" charset="0"/>
                </a:rPr>
                <a:t>수익률 극대화</a:t>
              </a:r>
              <a:endParaRPr lang="en-US" altLang="ko-KR" sz="1300" dirty="0">
                <a:latin typeface="+mn-ea"/>
                <a:cs typeface="Arial" charset="0"/>
              </a:endParaRPr>
            </a:p>
          </p:txBody>
        </p:sp>
        <p:cxnSp>
          <p:nvCxnSpPr>
            <p:cNvPr id="83" name="직선 연결선 82"/>
            <p:cNvCxnSpPr/>
            <p:nvPr/>
          </p:nvCxnSpPr>
          <p:spPr>
            <a:xfrm>
              <a:off x="2072680" y="3280088"/>
              <a:ext cx="1542648" cy="0"/>
            </a:xfrm>
            <a:prstGeom prst="line">
              <a:avLst/>
            </a:prstGeom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직사각형 17"/>
            <p:cNvSpPr/>
            <p:nvPr/>
          </p:nvSpPr>
          <p:spPr>
            <a:xfrm>
              <a:off x="585679" y="3134169"/>
              <a:ext cx="1565784" cy="6924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ko-KR" altLang="en-US" sz="1300" dirty="0">
                  <a:latin typeface="+mn-ea"/>
                  <a:cs typeface="Arial" charset="0"/>
                </a:rPr>
                <a:t>원격 제어</a:t>
              </a:r>
              <a:r>
                <a:rPr lang="en-US" altLang="ko-KR" sz="1300" dirty="0">
                  <a:latin typeface="+mn-ea"/>
                  <a:cs typeface="Arial" charset="0"/>
                </a:rPr>
                <a:t>,</a:t>
              </a:r>
              <a:r>
                <a:rPr lang="ko-KR" altLang="en-US" sz="1300" dirty="0">
                  <a:latin typeface="+mn-ea"/>
                  <a:cs typeface="Arial" charset="0"/>
                </a:rPr>
                <a:t> 관리</a:t>
              </a:r>
              <a:endParaRPr lang="en-US" altLang="ko-KR" sz="1300" dirty="0">
                <a:latin typeface="+mn-ea"/>
                <a:cs typeface="Arial" charset="0"/>
              </a:endParaRPr>
            </a:p>
            <a:p>
              <a:pPr algn="r"/>
              <a:r>
                <a:rPr lang="ko-KR" altLang="en-US" sz="1300" dirty="0">
                  <a:latin typeface="+mn-ea"/>
                  <a:cs typeface="Arial" charset="0"/>
                </a:rPr>
                <a:t>생장환경 호환성</a:t>
              </a:r>
              <a:endParaRPr lang="en-US" altLang="ko-KR" sz="1300" dirty="0">
                <a:latin typeface="+mn-ea"/>
                <a:cs typeface="Arial" charset="0"/>
              </a:endParaRPr>
            </a:p>
            <a:p>
              <a:pPr algn="r"/>
              <a:r>
                <a:rPr lang="ko-KR" altLang="en-US" sz="1300" dirty="0">
                  <a:latin typeface="+mn-ea"/>
                  <a:cs typeface="Arial" charset="0"/>
                </a:rPr>
                <a:t>시스템 운영</a:t>
              </a:r>
              <a:r>
                <a:rPr lang="en-US" altLang="ko-KR" sz="1300" dirty="0">
                  <a:latin typeface="+mn-ea"/>
                  <a:cs typeface="Arial" charset="0"/>
                </a:rPr>
                <a:t>, </a:t>
              </a:r>
              <a:r>
                <a:rPr lang="ko-KR" altLang="en-US" sz="1300" dirty="0">
                  <a:latin typeface="+mn-ea"/>
                  <a:cs typeface="Arial" charset="0"/>
                </a:rPr>
                <a:t>관리</a:t>
              </a:r>
              <a:endParaRPr lang="en-US" altLang="ko-KR" sz="1300" dirty="0">
                <a:latin typeface="+mn-ea"/>
                <a:cs typeface="Arial" charset="0"/>
              </a:endParaRPr>
            </a:p>
          </p:txBody>
        </p:sp>
        <p:cxnSp>
          <p:nvCxnSpPr>
            <p:cNvPr id="84" name="직선 연결선 83"/>
            <p:cNvCxnSpPr/>
            <p:nvPr/>
          </p:nvCxnSpPr>
          <p:spPr>
            <a:xfrm>
              <a:off x="2911846" y="5085184"/>
              <a:ext cx="1542648" cy="0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직사각형 18"/>
            <p:cNvSpPr/>
            <p:nvPr/>
          </p:nvSpPr>
          <p:spPr>
            <a:xfrm>
              <a:off x="905389" y="4941168"/>
              <a:ext cx="2069839" cy="892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1300" dirty="0">
                  <a:latin typeface="+mn-ea"/>
                  <a:cs typeface="Arial" charset="0"/>
                </a:rPr>
                <a:t>Data</a:t>
              </a:r>
              <a:r>
                <a:rPr lang="ko-KR" altLang="en-US" sz="1300" dirty="0">
                  <a:latin typeface="+mn-ea"/>
                  <a:cs typeface="Arial" charset="0"/>
                </a:rPr>
                <a:t> 활용</a:t>
              </a:r>
              <a:endParaRPr lang="en-US" altLang="ko-KR" sz="1300" dirty="0">
                <a:latin typeface="+mn-ea"/>
                <a:cs typeface="Arial" charset="0"/>
              </a:endParaRPr>
            </a:p>
            <a:p>
              <a:pPr algn="r"/>
              <a:r>
                <a:rPr lang="ko-KR" altLang="en-US" sz="1300" dirty="0">
                  <a:latin typeface="+mn-ea"/>
                  <a:cs typeface="Arial" charset="0"/>
                </a:rPr>
                <a:t>생산품질 표준화</a:t>
              </a:r>
              <a:endParaRPr lang="en-US" altLang="ko-KR" sz="1300" dirty="0">
                <a:latin typeface="+mn-ea"/>
                <a:cs typeface="Arial" charset="0"/>
              </a:endParaRPr>
            </a:p>
            <a:p>
              <a:pPr algn="r"/>
              <a:r>
                <a:rPr lang="ko-KR" altLang="en-US" sz="1300" dirty="0">
                  <a:latin typeface="+mn-ea"/>
                  <a:cs typeface="Arial" charset="0"/>
                </a:rPr>
                <a:t>작물 전문가 활용 자문</a:t>
              </a:r>
              <a:endParaRPr lang="en-US" altLang="ko-KR" sz="1300" dirty="0">
                <a:latin typeface="+mn-ea"/>
                <a:cs typeface="Arial" charset="0"/>
              </a:endParaRPr>
            </a:p>
            <a:p>
              <a:pPr algn="r"/>
              <a:r>
                <a:rPr lang="ko-KR" altLang="en-US" sz="1300" dirty="0">
                  <a:latin typeface="+mn-ea"/>
                  <a:cs typeface="Arial" charset="0"/>
                </a:rPr>
                <a:t>계획생산 가능</a:t>
              </a:r>
              <a:endParaRPr lang="en-US" altLang="ko-KR" sz="1300" dirty="0">
                <a:latin typeface="+mn-ea"/>
                <a:cs typeface="Arial" charset="0"/>
              </a:endParaRPr>
            </a:p>
          </p:txBody>
        </p:sp>
      </p:grpSp>
      <p:pic>
        <p:nvPicPr>
          <p:cNvPr id="85" name="Picture 2" descr="C:\Users\SHee\Desktop\도시농부\Logo_C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900" y="397446"/>
            <a:ext cx="718197" cy="3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8707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179306" y="397942"/>
            <a:ext cx="3201332" cy="442674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rgbClr val="47606B"/>
                </a:solidFill>
                <a:latin typeface="+mn-ea"/>
              </a:rPr>
              <a:t>보급형 </a:t>
            </a:r>
            <a:r>
              <a:rPr lang="en-US" altLang="ko-KR" sz="2000" b="1" dirty="0">
                <a:solidFill>
                  <a:srgbClr val="47606B"/>
                </a:solidFill>
                <a:latin typeface="+mn-ea"/>
              </a:rPr>
              <a:t>Easy Smart Farm </a:t>
            </a:r>
            <a:endParaRPr lang="ko-KR" altLang="en-US" sz="2000" b="1" dirty="0">
              <a:solidFill>
                <a:srgbClr val="47606B"/>
              </a:solidFill>
              <a:latin typeface="+mn-ea"/>
            </a:endParaRPr>
          </a:p>
        </p:txBody>
      </p:sp>
      <p:pic>
        <p:nvPicPr>
          <p:cNvPr id="59" name="Picture 2" descr="C:\Users\SHee\Desktop\도시농부\Logo_C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900" y="397446"/>
            <a:ext cx="718197" cy="3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_x269632856" descr="EMB0000228c04c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4944" y="1992097"/>
            <a:ext cx="3756112" cy="2102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그룹 4"/>
          <p:cNvGrpSpPr/>
          <p:nvPr/>
        </p:nvGrpSpPr>
        <p:grpSpPr>
          <a:xfrm>
            <a:off x="344488" y="3650031"/>
            <a:ext cx="2310248" cy="870376"/>
            <a:chOff x="728446" y="2720207"/>
            <a:chExt cx="2310248" cy="870376"/>
          </a:xfrm>
        </p:grpSpPr>
        <p:sp>
          <p:nvSpPr>
            <p:cNvPr id="4" name="직사각형 3"/>
            <p:cNvSpPr/>
            <p:nvPr/>
          </p:nvSpPr>
          <p:spPr>
            <a:xfrm>
              <a:off x="1958574" y="2720207"/>
              <a:ext cx="1080120" cy="288032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300" b="1" dirty="0" err="1">
                  <a:latin typeface="+mn-ea"/>
                </a:rPr>
                <a:t>재배사</a:t>
              </a:r>
              <a:r>
                <a:rPr lang="ko-KR" altLang="en-US" sz="1300" b="1" dirty="0">
                  <a:latin typeface="+mn-ea"/>
                </a:rPr>
                <a:t> 형식</a:t>
              </a:r>
              <a:endParaRPr lang="en-US" altLang="ko-KR" sz="1300" b="1" dirty="0">
                <a:latin typeface="+mn-ea"/>
              </a:endParaRPr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728446" y="3013502"/>
              <a:ext cx="2310248" cy="5770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altLang="ko-KR" sz="1050" dirty="0">
                  <a:latin typeface="+mn-ea"/>
                </a:rPr>
                <a:t>L4×W9×H3.5m(33</a:t>
              </a:r>
              <a:r>
                <a:rPr lang="ko-KR" altLang="en-US" sz="1050" dirty="0">
                  <a:latin typeface="+mn-ea"/>
                </a:rPr>
                <a:t>㎡</a:t>
              </a:r>
              <a:r>
                <a:rPr lang="en-US" altLang="ko-KR" sz="1050" dirty="0">
                  <a:latin typeface="+mn-ea"/>
                </a:rPr>
                <a:t>)~ </a:t>
              </a:r>
            </a:p>
            <a:p>
              <a:pPr algn="r"/>
              <a:r>
                <a:rPr lang="ko-KR" altLang="en-US" sz="1050" dirty="0">
                  <a:latin typeface="+mn-ea"/>
                </a:rPr>
                <a:t>사용자 환경에 맞는 설계</a:t>
              </a:r>
              <a:endParaRPr lang="en-US" altLang="ko-KR" sz="1050" dirty="0">
                <a:latin typeface="+mn-ea"/>
              </a:endParaRPr>
            </a:p>
            <a:p>
              <a:pPr algn="r"/>
              <a:r>
                <a:rPr lang="ko-KR" altLang="en-US" sz="1050" dirty="0">
                  <a:latin typeface="+mn-ea"/>
                </a:rPr>
                <a:t>단열</a:t>
              </a:r>
              <a:r>
                <a:rPr lang="en-US" altLang="ko-KR" sz="1050" dirty="0">
                  <a:latin typeface="+mn-ea"/>
                </a:rPr>
                <a:t> </a:t>
              </a:r>
              <a:r>
                <a:rPr lang="ko-KR" altLang="en-US" sz="1050" dirty="0" err="1">
                  <a:latin typeface="+mn-ea"/>
                </a:rPr>
                <a:t>판넬을</a:t>
              </a:r>
              <a:r>
                <a:rPr lang="ko-KR" altLang="en-US" sz="1050" dirty="0">
                  <a:latin typeface="+mn-ea"/>
                </a:rPr>
                <a:t> 활용한 고정식 </a:t>
              </a:r>
              <a:r>
                <a:rPr lang="ko-KR" altLang="en-US" sz="1050" dirty="0" err="1">
                  <a:latin typeface="+mn-ea"/>
                </a:rPr>
                <a:t>하우징</a:t>
              </a:r>
              <a:endParaRPr lang="en-US" altLang="ko-KR" sz="1050" dirty="0">
                <a:latin typeface="+mn-ea"/>
              </a:endParaRPr>
            </a:p>
          </p:txBody>
        </p:sp>
      </p:grpSp>
      <p:cxnSp>
        <p:nvCxnSpPr>
          <p:cNvPr id="7" name="직선 연결선 6"/>
          <p:cNvCxnSpPr>
            <a:stCxn id="50" idx="7"/>
            <a:endCxn id="4" idx="3"/>
          </p:cNvCxnSpPr>
          <p:nvPr/>
        </p:nvCxnSpPr>
        <p:spPr>
          <a:xfrm flipH="1">
            <a:off x="2654736" y="3448714"/>
            <a:ext cx="530645" cy="345333"/>
          </a:xfrm>
          <a:prstGeom prst="line">
            <a:avLst/>
          </a:prstGeom>
          <a:ln w="31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그룹 29"/>
          <p:cNvGrpSpPr/>
          <p:nvPr/>
        </p:nvGrpSpPr>
        <p:grpSpPr>
          <a:xfrm>
            <a:off x="344488" y="1933574"/>
            <a:ext cx="2375971" cy="547211"/>
            <a:chOff x="728446" y="2720207"/>
            <a:chExt cx="2375971" cy="547211"/>
          </a:xfrm>
        </p:grpSpPr>
        <p:sp>
          <p:nvSpPr>
            <p:cNvPr id="31" name="직사각형 30"/>
            <p:cNvSpPr/>
            <p:nvPr/>
          </p:nvSpPr>
          <p:spPr>
            <a:xfrm>
              <a:off x="1916431" y="2720207"/>
              <a:ext cx="1187986" cy="288032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spc="-150" dirty="0">
                  <a:latin typeface="+mn-ea"/>
                </a:rPr>
                <a:t>환경 모니터링</a:t>
              </a:r>
              <a:endParaRPr lang="en-US" altLang="ko-KR" sz="1400" b="1" spc="-150" dirty="0">
                <a:latin typeface="+mn-ea"/>
              </a:endParaRPr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728446" y="3013502"/>
              <a:ext cx="2375971" cy="25391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1050" spc="-150" dirty="0">
                  <a:latin typeface="+mn-ea"/>
                </a:rPr>
                <a:t>센서</a:t>
              </a:r>
              <a:r>
                <a:rPr lang="en-US" altLang="ko-KR" sz="1050" spc="-150" dirty="0">
                  <a:latin typeface="+mn-ea"/>
                </a:rPr>
                <a:t>, </a:t>
              </a:r>
              <a:r>
                <a:rPr lang="ko-KR" altLang="en-US" sz="1050" spc="-150" dirty="0">
                  <a:latin typeface="+mn-ea"/>
                </a:rPr>
                <a:t>온도</a:t>
              </a:r>
              <a:r>
                <a:rPr lang="en-US" altLang="ko-KR" sz="1050" spc="-150" dirty="0">
                  <a:latin typeface="+mn-ea"/>
                </a:rPr>
                <a:t>, </a:t>
              </a:r>
              <a:r>
                <a:rPr lang="ko-KR" altLang="en-US" sz="1050" spc="-150" dirty="0">
                  <a:latin typeface="+mn-ea"/>
                </a:rPr>
                <a:t>습도</a:t>
              </a:r>
              <a:r>
                <a:rPr lang="en-US" altLang="ko-KR" sz="1050" spc="-150" dirty="0">
                  <a:latin typeface="+mn-ea"/>
                </a:rPr>
                <a:t>, Co2, </a:t>
              </a:r>
              <a:r>
                <a:rPr lang="ko-KR" altLang="en-US" sz="1050" spc="-150" dirty="0">
                  <a:latin typeface="+mn-ea"/>
                </a:rPr>
                <a:t>급</a:t>
              </a:r>
              <a:r>
                <a:rPr lang="en-US" altLang="ko-KR" sz="1050" spc="-150" dirty="0">
                  <a:latin typeface="+mn-ea"/>
                </a:rPr>
                <a:t>·</a:t>
              </a:r>
              <a:r>
                <a:rPr lang="ko-KR" altLang="en-US" sz="1050" spc="-150" dirty="0">
                  <a:latin typeface="+mn-ea"/>
                </a:rPr>
                <a:t>배기</a:t>
              </a:r>
              <a:r>
                <a:rPr lang="en-US" altLang="ko-KR" sz="1050" spc="-150" dirty="0">
                  <a:latin typeface="+mn-ea"/>
                </a:rPr>
                <a:t>, </a:t>
              </a:r>
              <a:r>
                <a:rPr lang="ko-KR" altLang="en-US" sz="1050" spc="-150" dirty="0">
                  <a:latin typeface="+mn-ea"/>
                </a:rPr>
                <a:t>관수</a:t>
              </a:r>
              <a:r>
                <a:rPr lang="en-US" altLang="ko-KR" sz="1050" spc="-150" dirty="0">
                  <a:latin typeface="+mn-ea"/>
                </a:rPr>
                <a:t>, </a:t>
              </a:r>
              <a:r>
                <a:rPr lang="ko-KR" altLang="en-US" sz="1050" spc="-150" dirty="0">
                  <a:latin typeface="+mn-ea"/>
                </a:rPr>
                <a:t>조명</a:t>
              </a:r>
              <a:r>
                <a:rPr lang="en-US" altLang="ko-KR" sz="1050" spc="-150" dirty="0">
                  <a:latin typeface="+mn-ea"/>
                </a:rPr>
                <a:t>, </a:t>
              </a:r>
              <a:r>
                <a:rPr lang="ko-KR" altLang="en-US" sz="1050" spc="-150" dirty="0">
                  <a:latin typeface="+mn-ea"/>
                </a:rPr>
                <a:t>영상</a:t>
              </a:r>
              <a:endParaRPr lang="en-US" altLang="ko-KR" sz="1050" spc="-150" dirty="0">
                <a:latin typeface="+mn-ea"/>
              </a:endParaRPr>
            </a:p>
          </p:txBody>
        </p:sp>
      </p:grpSp>
      <p:cxnSp>
        <p:nvCxnSpPr>
          <p:cNvPr id="36" name="직선 연결선 35"/>
          <p:cNvCxnSpPr>
            <a:stCxn id="12" idx="2"/>
            <a:endCxn id="31" idx="3"/>
          </p:cNvCxnSpPr>
          <p:nvPr/>
        </p:nvCxnSpPr>
        <p:spPr>
          <a:xfrm flipH="1" flipV="1">
            <a:off x="2720459" y="2077590"/>
            <a:ext cx="580993" cy="388691"/>
          </a:xfrm>
          <a:prstGeom prst="line">
            <a:avLst/>
          </a:prstGeom>
          <a:ln w="31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그룹 42"/>
          <p:cNvGrpSpPr/>
          <p:nvPr/>
        </p:nvGrpSpPr>
        <p:grpSpPr>
          <a:xfrm>
            <a:off x="2924035" y="5312495"/>
            <a:ext cx="2473754" cy="708793"/>
            <a:chOff x="728446" y="2720207"/>
            <a:chExt cx="2473754" cy="708793"/>
          </a:xfrm>
        </p:grpSpPr>
        <p:sp>
          <p:nvSpPr>
            <p:cNvPr id="44" name="직사각형 43"/>
            <p:cNvSpPr/>
            <p:nvPr/>
          </p:nvSpPr>
          <p:spPr>
            <a:xfrm>
              <a:off x="728446" y="2720207"/>
              <a:ext cx="936104" cy="288032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300" b="1" dirty="0">
                  <a:latin typeface="+mn-ea"/>
                </a:rPr>
                <a:t>재배 작물</a:t>
              </a:r>
              <a:endParaRPr lang="en-US" altLang="ko-KR" sz="1300" b="1" dirty="0">
                <a:latin typeface="+mn-ea"/>
              </a:endParaRPr>
            </a:p>
          </p:txBody>
        </p:sp>
        <p:sp>
          <p:nvSpPr>
            <p:cNvPr id="45" name="직사각형 44"/>
            <p:cNvSpPr/>
            <p:nvPr/>
          </p:nvSpPr>
          <p:spPr>
            <a:xfrm>
              <a:off x="728446" y="3013502"/>
              <a:ext cx="2473754" cy="4154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1050" dirty="0" err="1">
                  <a:latin typeface="+mn-ea"/>
                </a:rPr>
                <a:t>버섯류</a:t>
              </a:r>
              <a:r>
                <a:rPr lang="ko-KR" altLang="en-US" sz="1050" dirty="0">
                  <a:latin typeface="+mn-ea"/>
                </a:rPr>
                <a:t> </a:t>
              </a:r>
              <a:r>
                <a:rPr lang="en-US" altLang="ko-KR" sz="1050" dirty="0">
                  <a:latin typeface="+mn-ea"/>
                </a:rPr>
                <a:t>: </a:t>
              </a:r>
              <a:r>
                <a:rPr lang="ko-KR" altLang="en-US" sz="1050" dirty="0">
                  <a:latin typeface="+mn-ea"/>
                </a:rPr>
                <a:t>송화</a:t>
              </a:r>
              <a:r>
                <a:rPr lang="en-US" altLang="ko-KR" sz="1050" dirty="0">
                  <a:latin typeface="+mn-ea"/>
                </a:rPr>
                <a:t>, </a:t>
              </a:r>
              <a:r>
                <a:rPr lang="ko-KR" altLang="en-US" sz="1050" dirty="0" err="1">
                  <a:latin typeface="+mn-ea"/>
                </a:rPr>
                <a:t>만가닥</a:t>
              </a:r>
              <a:r>
                <a:rPr lang="en-US" altLang="ko-KR" sz="1050" dirty="0">
                  <a:latin typeface="+mn-ea"/>
                </a:rPr>
                <a:t>, </a:t>
              </a:r>
              <a:r>
                <a:rPr lang="ko-KR" altLang="en-US" sz="1050" dirty="0">
                  <a:latin typeface="+mn-ea"/>
                </a:rPr>
                <a:t>잎새</a:t>
              </a:r>
              <a:r>
                <a:rPr lang="en-US" altLang="ko-KR" sz="1050" dirty="0">
                  <a:latin typeface="+mn-ea"/>
                </a:rPr>
                <a:t>, </a:t>
              </a:r>
              <a:r>
                <a:rPr lang="ko-KR" altLang="en-US" sz="1050" dirty="0">
                  <a:latin typeface="+mn-ea"/>
                </a:rPr>
                <a:t>꽃송이 등</a:t>
              </a:r>
              <a:endParaRPr lang="en-US" altLang="ko-KR" sz="1050" dirty="0">
                <a:latin typeface="+mn-ea"/>
              </a:endParaRPr>
            </a:p>
            <a:p>
              <a:r>
                <a:rPr lang="ko-KR" altLang="en-US" sz="1050" dirty="0" err="1">
                  <a:latin typeface="+mn-ea"/>
                </a:rPr>
                <a:t>엽채류</a:t>
              </a:r>
              <a:r>
                <a:rPr lang="en-US" altLang="ko-KR" sz="1050" dirty="0">
                  <a:latin typeface="+mn-ea"/>
                </a:rPr>
                <a:t>, </a:t>
              </a:r>
              <a:r>
                <a:rPr lang="ko-KR" altLang="en-US" sz="1050" dirty="0">
                  <a:latin typeface="+mn-ea"/>
                </a:rPr>
                <a:t>과채류</a:t>
              </a:r>
              <a:r>
                <a:rPr lang="en-US" altLang="ko-KR" sz="1050" dirty="0">
                  <a:latin typeface="+mn-ea"/>
                </a:rPr>
                <a:t>, </a:t>
              </a:r>
              <a:r>
                <a:rPr lang="ko-KR" altLang="en-US" sz="1050" dirty="0">
                  <a:latin typeface="+mn-ea"/>
                </a:rPr>
                <a:t>근채류 개발 진행 중</a:t>
              </a:r>
              <a:endParaRPr lang="en-US" altLang="ko-KR" sz="1050" dirty="0">
                <a:latin typeface="+mn-ea"/>
              </a:endParaRPr>
            </a:p>
          </p:txBody>
        </p:sp>
      </p:grpSp>
      <p:cxnSp>
        <p:nvCxnSpPr>
          <p:cNvPr id="46" name="직선 연결선 45"/>
          <p:cNvCxnSpPr>
            <a:stCxn id="77" idx="3"/>
            <a:endCxn id="44" idx="0"/>
          </p:cNvCxnSpPr>
          <p:nvPr/>
        </p:nvCxnSpPr>
        <p:spPr>
          <a:xfrm flipH="1">
            <a:off x="3392087" y="3432691"/>
            <a:ext cx="394170" cy="1879804"/>
          </a:xfrm>
          <a:prstGeom prst="line">
            <a:avLst/>
          </a:prstGeom>
          <a:ln w="31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타원 11"/>
          <p:cNvSpPr>
            <a:spLocks noChangeAspect="1"/>
          </p:cNvSpPr>
          <p:nvPr/>
        </p:nvSpPr>
        <p:spPr>
          <a:xfrm>
            <a:off x="3301452" y="2430281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타원 49"/>
          <p:cNvSpPr>
            <a:spLocks noChangeAspect="1"/>
          </p:cNvSpPr>
          <p:nvPr/>
        </p:nvSpPr>
        <p:spPr>
          <a:xfrm>
            <a:off x="3123925" y="3438170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타원 50"/>
          <p:cNvSpPr>
            <a:spLocks noChangeAspect="1"/>
          </p:cNvSpPr>
          <p:nvPr/>
        </p:nvSpPr>
        <p:spPr>
          <a:xfrm>
            <a:off x="5512294" y="2372242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5" name="그룹 54"/>
          <p:cNvGrpSpPr/>
          <p:nvPr/>
        </p:nvGrpSpPr>
        <p:grpSpPr>
          <a:xfrm>
            <a:off x="6924395" y="1739921"/>
            <a:ext cx="2424062" cy="870376"/>
            <a:chOff x="728446" y="2720207"/>
            <a:chExt cx="2424062" cy="870376"/>
          </a:xfrm>
        </p:grpSpPr>
        <p:sp>
          <p:nvSpPr>
            <p:cNvPr id="57" name="직사각형 56"/>
            <p:cNvSpPr/>
            <p:nvPr/>
          </p:nvSpPr>
          <p:spPr>
            <a:xfrm>
              <a:off x="728446" y="2720207"/>
              <a:ext cx="1080120" cy="288032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300" b="1" dirty="0">
                  <a:latin typeface="+mn-ea"/>
                </a:rPr>
                <a:t>Controller</a:t>
              </a:r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728446" y="3013502"/>
              <a:ext cx="2424062" cy="5770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1050" dirty="0">
                  <a:latin typeface="+mn-ea"/>
                </a:rPr>
                <a:t>온도</a:t>
              </a:r>
              <a:r>
                <a:rPr lang="en-US" altLang="ko-KR" sz="1050" dirty="0">
                  <a:latin typeface="+mn-ea"/>
                </a:rPr>
                <a:t>, </a:t>
              </a:r>
              <a:r>
                <a:rPr lang="ko-KR" altLang="en-US" sz="1050" dirty="0">
                  <a:latin typeface="+mn-ea"/>
                </a:rPr>
                <a:t>습도</a:t>
              </a:r>
              <a:r>
                <a:rPr lang="en-US" altLang="ko-KR" sz="1050" dirty="0">
                  <a:latin typeface="+mn-ea"/>
                </a:rPr>
                <a:t>, Co2, </a:t>
              </a:r>
              <a:r>
                <a:rPr lang="ko-KR" altLang="en-US" sz="1050" dirty="0">
                  <a:latin typeface="+mn-ea"/>
                </a:rPr>
                <a:t>급</a:t>
              </a:r>
              <a:r>
                <a:rPr lang="en-US" altLang="ko-KR" sz="1050" dirty="0">
                  <a:latin typeface="+mn-ea"/>
                </a:rPr>
                <a:t>·</a:t>
              </a:r>
              <a:r>
                <a:rPr lang="ko-KR" altLang="en-US" sz="1050" dirty="0">
                  <a:latin typeface="+mn-ea"/>
                </a:rPr>
                <a:t>배기</a:t>
              </a:r>
              <a:r>
                <a:rPr lang="en-US" altLang="ko-KR" sz="1050" dirty="0">
                  <a:latin typeface="+mn-ea"/>
                </a:rPr>
                <a:t>, </a:t>
              </a:r>
              <a:r>
                <a:rPr lang="ko-KR" altLang="en-US" sz="1050" dirty="0">
                  <a:latin typeface="+mn-ea"/>
                </a:rPr>
                <a:t>관수 컨트롤</a:t>
              </a:r>
              <a:endParaRPr lang="en-US" altLang="ko-KR" sz="1050" dirty="0">
                <a:latin typeface="+mn-ea"/>
              </a:endParaRPr>
            </a:p>
            <a:p>
              <a:r>
                <a:rPr lang="ko-KR" altLang="en-US" sz="1050" dirty="0">
                  <a:latin typeface="+mn-ea"/>
                </a:rPr>
                <a:t>외부 기기</a:t>
              </a:r>
              <a:r>
                <a:rPr lang="en-US" altLang="ko-KR" sz="1050" dirty="0">
                  <a:latin typeface="+mn-ea"/>
                </a:rPr>
                <a:t>(</a:t>
              </a:r>
              <a:r>
                <a:rPr lang="ko-KR" altLang="en-US" sz="1050" dirty="0">
                  <a:latin typeface="+mn-ea"/>
                </a:rPr>
                <a:t>온라인</a:t>
              </a:r>
              <a:r>
                <a:rPr lang="en-US" altLang="ko-KR" sz="1050" dirty="0">
                  <a:latin typeface="+mn-ea"/>
                </a:rPr>
                <a:t>)</a:t>
              </a:r>
              <a:r>
                <a:rPr lang="ko-KR" altLang="en-US" sz="1050" dirty="0">
                  <a:latin typeface="+mn-ea"/>
                </a:rPr>
                <a:t> 컨트롤</a:t>
              </a:r>
              <a:endParaRPr lang="en-US" altLang="ko-KR" sz="1050" dirty="0">
                <a:latin typeface="+mn-ea"/>
              </a:endParaRPr>
            </a:p>
            <a:p>
              <a:r>
                <a:rPr lang="ko-KR" altLang="en-US" sz="1050" dirty="0">
                  <a:latin typeface="+mn-ea"/>
                </a:rPr>
                <a:t>환경 </a:t>
              </a:r>
              <a:r>
                <a:rPr lang="en-US" altLang="ko-KR" sz="1050" dirty="0">
                  <a:latin typeface="+mn-ea"/>
                </a:rPr>
                <a:t>Data </a:t>
              </a:r>
              <a:r>
                <a:rPr lang="ko-KR" altLang="en-US" sz="1050" dirty="0">
                  <a:latin typeface="+mn-ea"/>
                </a:rPr>
                <a:t>전송 </a:t>
              </a:r>
              <a:r>
                <a:rPr lang="en-US" altLang="ko-KR" sz="1050" dirty="0">
                  <a:latin typeface="+mn-ea"/>
                </a:rPr>
                <a:t>– DB </a:t>
              </a:r>
              <a:r>
                <a:rPr lang="ko-KR" altLang="en-US" sz="1050" dirty="0">
                  <a:latin typeface="+mn-ea"/>
                </a:rPr>
                <a:t>서버 저장</a:t>
              </a:r>
              <a:endParaRPr lang="en-US" altLang="ko-KR" sz="1050" dirty="0">
                <a:latin typeface="+mn-ea"/>
              </a:endParaRPr>
            </a:p>
          </p:txBody>
        </p:sp>
      </p:grpSp>
      <p:cxnSp>
        <p:nvCxnSpPr>
          <p:cNvPr id="76" name="직선 연결선 75"/>
          <p:cNvCxnSpPr>
            <a:stCxn id="51" idx="7"/>
            <a:endCxn id="57" idx="1"/>
          </p:cNvCxnSpPr>
          <p:nvPr/>
        </p:nvCxnSpPr>
        <p:spPr>
          <a:xfrm flipV="1">
            <a:off x="5573750" y="1883937"/>
            <a:ext cx="1350645" cy="498849"/>
          </a:xfrm>
          <a:prstGeom prst="line">
            <a:avLst/>
          </a:prstGeom>
          <a:ln w="31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타원 76"/>
          <p:cNvSpPr>
            <a:spLocks noChangeAspect="1"/>
          </p:cNvSpPr>
          <p:nvPr/>
        </p:nvSpPr>
        <p:spPr>
          <a:xfrm>
            <a:off x="3775713" y="3371235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81" name="그룹 80"/>
          <p:cNvGrpSpPr/>
          <p:nvPr/>
        </p:nvGrpSpPr>
        <p:grpSpPr>
          <a:xfrm>
            <a:off x="7211333" y="3944343"/>
            <a:ext cx="2137124" cy="708793"/>
            <a:chOff x="728446" y="2720207"/>
            <a:chExt cx="2137124" cy="708793"/>
          </a:xfrm>
        </p:grpSpPr>
        <p:sp>
          <p:nvSpPr>
            <p:cNvPr id="82" name="직사각형 81"/>
            <p:cNvSpPr/>
            <p:nvPr/>
          </p:nvSpPr>
          <p:spPr>
            <a:xfrm>
              <a:off x="728446" y="2720207"/>
              <a:ext cx="934687" cy="288032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300" b="1" dirty="0">
                  <a:latin typeface="+mn-ea"/>
                </a:rPr>
                <a:t>재배장치</a:t>
              </a:r>
              <a:endParaRPr lang="en-US" altLang="ko-KR" sz="1300" b="1" dirty="0">
                <a:latin typeface="+mn-ea"/>
              </a:endParaRPr>
            </a:p>
          </p:txBody>
        </p:sp>
        <p:sp>
          <p:nvSpPr>
            <p:cNvPr id="83" name="직사각형 82"/>
            <p:cNvSpPr/>
            <p:nvPr/>
          </p:nvSpPr>
          <p:spPr>
            <a:xfrm>
              <a:off x="728446" y="3013502"/>
              <a:ext cx="2137124" cy="4154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1050" dirty="0">
                  <a:latin typeface="+mn-ea"/>
                </a:rPr>
                <a:t>냉</a:t>
              </a:r>
              <a:r>
                <a:rPr lang="en-US" altLang="ko-KR" sz="1050" dirty="0">
                  <a:latin typeface="+mn-ea"/>
                </a:rPr>
                <a:t>·</a:t>
              </a:r>
              <a:r>
                <a:rPr lang="ko-KR" altLang="en-US" sz="1050" dirty="0">
                  <a:latin typeface="+mn-ea"/>
                </a:rPr>
                <a:t>난방기</a:t>
              </a:r>
              <a:r>
                <a:rPr lang="en-US" altLang="ko-KR" sz="1050" dirty="0">
                  <a:latin typeface="+mn-ea"/>
                </a:rPr>
                <a:t>, </a:t>
              </a:r>
              <a:r>
                <a:rPr lang="ko-KR" altLang="en-US" sz="1050" dirty="0">
                  <a:latin typeface="+mn-ea"/>
                </a:rPr>
                <a:t>급</a:t>
              </a:r>
              <a:r>
                <a:rPr lang="en-US" altLang="ko-KR" sz="1050" dirty="0">
                  <a:latin typeface="+mn-ea"/>
                </a:rPr>
                <a:t>·</a:t>
              </a:r>
              <a:r>
                <a:rPr lang="ko-KR" altLang="en-US" sz="1050" dirty="0">
                  <a:latin typeface="+mn-ea"/>
                </a:rPr>
                <a:t>배기 기기</a:t>
              </a:r>
              <a:r>
                <a:rPr lang="en-US" altLang="ko-KR" sz="1050" dirty="0">
                  <a:latin typeface="+mn-ea"/>
                </a:rPr>
                <a:t>, </a:t>
              </a:r>
              <a:r>
                <a:rPr lang="ko-KR" altLang="en-US" sz="1050" dirty="0">
                  <a:latin typeface="+mn-ea"/>
                </a:rPr>
                <a:t>가습기</a:t>
              </a:r>
              <a:r>
                <a:rPr lang="en-US" altLang="ko-KR" sz="1050" dirty="0">
                  <a:latin typeface="+mn-ea"/>
                </a:rPr>
                <a:t>, </a:t>
              </a:r>
            </a:p>
            <a:p>
              <a:r>
                <a:rPr lang="ko-KR" altLang="en-US" sz="1050" dirty="0">
                  <a:latin typeface="+mn-ea"/>
                </a:rPr>
                <a:t>영상 카메라</a:t>
              </a:r>
              <a:r>
                <a:rPr lang="en-US" altLang="ko-KR" sz="1050" dirty="0">
                  <a:latin typeface="+mn-ea"/>
                </a:rPr>
                <a:t>, </a:t>
              </a:r>
              <a:r>
                <a:rPr lang="ko-KR" altLang="en-US" sz="1050" dirty="0" err="1">
                  <a:latin typeface="+mn-ea"/>
                </a:rPr>
                <a:t>트러스</a:t>
              </a:r>
              <a:r>
                <a:rPr lang="ko-KR" altLang="en-US" sz="1050" dirty="0">
                  <a:latin typeface="+mn-ea"/>
                </a:rPr>
                <a:t> 구조물</a:t>
              </a:r>
              <a:endParaRPr lang="en-US" altLang="ko-KR" sz="1050" dirty="0">
                <a:latin typeface="+mn-ea"/>
              </a:endParaRPr>
            </a:p>
          </p:txBody>
        </p:sp>
      </p:grpSp>
      <p:sp>
        <p:nvSpPr>
          <p:cNvPr id="84" name="타원 83"/>
          <p:cNvSpPr>
            <a:spLocks noChangeAspect="1"/>
          </p:cNvSpPr>
          <p:nvPr/>
        </p:nvSpPr>
        <p:spPr>
          <a:xfrm>
            <a:off x="4438119" y="3619048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5" name="직선 연결선 84"/>
          <p:cNvCxnSpPr>
            <a:endCxn id="82" idx="1"/>
          </p:cNvCxnSpPr>
          <p:nvPr/>
        </p:nvCxnSpPr>
        <p:spPr>
          <a:xfrm>
            <a:off x="4510119" y="3655048"/>
            <a:ext cx="2701214" cy="433311"/>
          </a:xfrm>
          <a:prstGeom prst="line">
            <a:avLst/>
          </a:prstGeom>
          <a:ln w="31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9" name="그룹 88"/>
          <p:cNvGrpSpPr/>
          <p:nvPr/>
        </p:nvGrpSpPr>
        <p:grpSpPr>
          <a:xfrm>
            <a:off x="6999737" y="5312495"/>
            <a:ext cx="2348720" cy="708793"/>
            <a:chOff x="728446" y="2720207"/>
            <a:chExt cx="2348720" cy="708793"/>
          </a:xfrm>
        </p:grpSpPr>
        <p:sp>
          <p:nvSpPr>
            <p:cNvPr id="90" name="직사각형 89"/>
            <p:cNvSpPr/>
            <p:nvPr/>
          </p:nvSpPr>
          <p:spPr>
            <a:xfrm>
              <a:off x="728446" y="2720207"/>
              <a:ext cx="1080120" cy="288032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300" b="1" dirty="0">
                  <a:latin typeface="+mn-ea"/>
                </a:rPr>
                <a:t>유</a:t>
              </a:r>
              <a:r>
                <a:rPr lang="en-US" altLang="ko-KR" sz="1300" b="1" dirty="0">
                  <a:latin typeface="+mn-ea"/>
                </a:rPr>
                <a:t>·</a:t>
              </a:r>
              <a:r>
                <a:rPr lang="ko-KR" altLang="en-US" sz="1300" b="1" dirty="0">
                  <a:latin typeface="+mn-ea"/>
                </a:rPr>
                <a:t>무상지원</a:t>
              </a:r>
              <a:endParaRPr lang="en-US" altLang="ko-KR" sz="1300" b="1" dirty="0">
                <a:latin typeface="+mn-ea"/>
              </a:endParaRPr>
            </a:p>
          </p:txBody>
        </p:sp>
        <p:sp>
          <p:nvSpPr>
            <p:cNvPr id="91" name="직사각형 90"/>
            <p:cNvSpPr/>
            <p:nvPr/>
          </p:nvSpPr>
          <p:spPr>
            <a:xfrm>
              <a:off x="728446" y="3013502"/>
              <a:ext cx="2348720" cy="4154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1050" dirty="0">
                  <a:latin typeface="+mn-ea"/>
                </a:rPr>
                <a:t>생산용 배지</a:t>
              </a:r>
              <a:r>
                <a:rPr lang="en-US" altLang="ko-KR" sz="1050" dirty="0">
                  <a:latin typeface="+mn-ea"/>
                </a:rPr>
                <a:t>, </a:t>
              </a:r>
              <a:r>
                <a:rPr lang="ko-KR" altLang="en-US" sz="1050" dirty="0">
                  <a:latin typeface="+mn-ea"/>
                </a:rPr>
                <a:t>패키지</a:t>
              </a:r>
              <a:r>
                <a:rPr lang="en-US" altLang="ko-KR" sz="1050" dirty="0">
                  <a:latin typeface="+mn-ea"/>
                </a:rPr>
                <a:t>, </a:t>
              </a:r>
              <a:r>
                <a:rPr lang="ko-KR" altLang="en-US" sz="1050" dirty="0">
                  <a:latin typeface="+mn-ea"/>
                </a:rPr>
                <a:t>브랜드</a:t>
              </a:r>
              <a:r>
                <a:rPr lang="en-US" altLang="ko-KR" sz="1050" dirty="0">
                  <a:latin typeface="+mn-ea"/>
                </a:rPr>
                <a:t>, </a:t>
              </a:r>
              <a:r>
                <a:rPr lang="ko-KR" altLang="en-US" sz="1050" dirty="0">
                  <a:latin typeface="+mn-ea"/>
                </a:rPr>
                <a:t>마케팅</a:t>
              </a:r>
              <a:endParaRPr lang="en-US" altLang="ko-KR" sz="1050" dirty="0">
                <a:latin typeface="+mn-ea"/>
              </a:endParaRPr>
            </a:p>
            <a:p>
              <a:r>
                <a:rPr lang="ko-KR" altLang="en-US" sz="1050" dirty="0">
                  <a:latin typeface="+mn-ea"/>
                </a:rPr>
                <a:t>생장 </a:t>
              </a:r>
              <a:r>
                <a:rPr lang="en-US" altLang="ko-KR" sz="1050" dirty="0">
                  <a:latin typeface="+mn-ea"/>
                </a:rPr>
                <a:t>Data, </a:t>
              </a:r>
              <a:r>
                <a:rPr lang="ko-KR" altLang="en-US" sz="1050" dirty="0">
                  <a:latin typeface="+mn-ea"/>
                </a:rPr>
                <a:t>판로개척</a:t>
              </a:r>
              <a:r>
                <a:rPr lang="en-US" altLang="ko-KR" sz="1050" dirty="0">
                  <a:latin typeface="+mn-ea"/>
                </a:rPr>
                <a:t>, </a:t>
              </a:r>
              <a:r>
                <a:rPr lang="ko-KR" altLang="en-US" sz="1050" dirty="0">
                  <a:latin typeface="+mn-ea"/>
                </a:rPr>
                <a:t>컨설팅 등</a:t>
              </a:r>
              <a:endParaRPr lang="en-US" altLang="ko-KR" sz="1050" dirty="0"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190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179306" y="397942"/>
            <a:ext cx="3201332" cy="442674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rgbClr val="47606B"/>
                </a:solidFill>
                <a:latin typeface="+mn-ea"/>
              </a:rPr>
              <a:t>보급형 </a:t>
            </a:r>
            <a:r>
              <a:rPr lang="en-US" altLang="ko-KR" sz="2000" b="1" dirty="0">
                <a:solidFill>
                  <a:srgbClr val="47606B"/>
                </a:solidFill>
                <a:latin typeface="+mn-ea"/>
              </a:rPr>
              <a:t>Easy Smart Farm </a:t>
            </a:r>
            <a:endParaRPr lang="ko-KR" altLang="en-US" sz="2000" b="1" dirty="0">
              <a:solidFill>
                <a:srgbClr val="47606B"/>
              </a:solidFill>
              <a:latin typeface="+mn-ea"/>
            </a:endParaRPr>
          </a:p>
        </p:txBody>
      </p:sp>
      <p:pic>
        <p:nvPicPr>
          <p:cNvPr id="59" name="Picture 2" descr="C:\Users\SHee\Desktop\도시농부\Logo_C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900" y="397446"/>
            <a:ext cx="718197" cy="3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그룹 1"/>
          <p:cNvGrpSpPr/>
          <p:nvPr/>
        </p:nvGrpSpPr>
        <p:grpSpPr>
          <a:xfrm>
            <a:off x="719349" y="1439275"/>
            <a:ext cx="8467303" cy="461665"/>
            <a:chOff x="741065" y="1439275"/>
            <a:chExt cx="8467303" cy="461665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21978C06-C6B7-48DC-8A2B-EE36CCBAB0FD}"/>
                </a:ext>
              </a:extLst>
            </p:cNvPr>
            <p:cNvSpPr txBox="1"/>
            <p:nvPr/>
          </p:nvSpPr>
          <p:spPr>
            <a:xfrm>
              <a:off x="3385995" y="1439275"/>
              <a:ext cx="320601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400" b="1" dirty="0" err="1">
                  <a:latin typeface="+mn-ea"/>
                </a:rPr>
                <a:t>수익형</a:t>
              </a:r>
              <a:r>
                <a:rPr lang="ko-KR" altLang="en-US" sz="2400" b="1" dirty="0">
                  <a:latin typeface="+mn-ea"/>
                </a:rPr>
                <a:t> 스마트 팜</a:t>
              </a:r>
            </a:p>
          </p:txBody>
        </p:sp>
        <p:cxnSp>
          <p:nvCxnSpPr>
            <p:cNvPr id="35" name="직선 연결선 34">
              <a:extLst>
                <a:ext uri="{FF2B5EF4-FFF2-40B4-BE49-F238E27FC236}">
                  <a16:creationId xmlns:a16="http://schemas.microsoft.com/office/drawing/2014/main" id="{2B039B26-965E-4A59-A84C-DC43A0C95136}"/>
                </a:ext>
              </a:extLst>
            </p:cNvPr>
            <p:cNvCxnSpPr/>
            <p:nvPr/>
          </p:nvCxnSpPr>
          <p:spPr>
            <a:xfrm flipH="1">
              <a:off x="741065" y="1670107"/>
              <a:ext cx="2771775" cy="0"/>
            </a:xfrm>
            <a:prstGeom prst="line">
              <a:avLst/>
            </a:prstGeom>
            <a:ln w="19050" cap="rnd">
              <a:solidFill>
                <a:schemeClr val="bg1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37">
              <a:extLst>
                <a:ext uri="{FF2B5EF4-FFF2-40B4-BE49-F238E27FC236}">
                  <a16:creationId xmlns:a16="http://schemas.microsoft.com/office/drawing/2014/main" id="{053A604C-00FF-46E1-8230-D240420C4F28}"/>
                </a:ext>
              </a:extLst>
            </p:cNvPr>
            <p:cNvCxnSpPr/>
            <p:nvPr/>
          </p:nvCxnSpPr>
          <p:spPr>
            <a:xfrm flipH="1">
              <a:off x="6465168" y="1670107"/>
              <a:ext cx="2743200" cy="0"/>
            </a:xfrm>
            <a:prstGeom prst="line">
              <a:avLst/>
            </a:prstGeom>
            <a:ln w="19050" cap="rnd">
              <a:solidFill>
                <a:schemeClr val="bg1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1D992633-2562-4E0C-AF49-9822989D0CDE}"/>
              </a:ext>
            </a:extLst>
          </p:cNvPr>
          <p:cNvSpPr txBox="1"/>
          <p:nvPr/>
        </p:nvSpPr>
        <p:spPr>
          <a:xfrm>
            <a:off x="7591860" y="4869160"/>
            <a:ext cx="13895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latin typeface="+mn-ea"/>
              </a:rPr>
              <a:t>과학적으로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934BA60-CAE9-4154-ADBD-6BA22CC78EDE}"/>
              </a:ext>
            </a:extLst>
          </p:cNvPr>
          <p:cNvSpPr txBox="1"/>
          <p:nvPr/>
        </p:nvSpPr>
        <p:spPr>
          <a:xfrm>
            <a:off x="5303226" y="4869160"/>
            <a:ext cx="1521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latin typeface="+mn-ea"/>
              </a:rPr>
              <a:t>적은 노동력으로 쉽게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7D833EF-A0BD-4669-A081-6588E68DE8F5}"/>
              </a:ext>
            </a:extLst>
          </p:cNvPr>
          <p:cNvSpPr txBox="1"/>
          <p:nvPr/>
        </p:nvSpPr>
        <p:spPr>
          <a:xfrm>
            <a:off x="1006842" y="4869160"/>
            <a:ext cx="12250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 dirty="0">
                <a:latin typeface="+mn-ea"/>
              </a:rPr>
              <a:t>적은 공간에</a:t>
            </a:r>
            <a:r>
              <a:rPr lang="en-US" altLang="ko-KR" sz="1400" dirty="0">
                <a:latin typeface="+mn-ea"/>
              </a:rPr>
              <a:t>..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934BA60-CAE9-4154-ADBD-6BA22CC78EDE}"/>
              </a:ext>
            </a:extLst>
          </p:cNvPr>
          <p:cNvSpPr txBox="1"/>
          <p:nvPr/>
        </p:nvSpPr>
        <p:spPr>
          <a:xfrm>
            <a:off x="3023462" y="4869160"/>
            <a:ext cx="16366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latin typeface="+mn-ea"/>
              </a:rPr>
              <a:t>돈 되는 작물을</a:t>
            </a:r>
          </a:p>
        </p:txBody>
      </p:sp>
      <p:grpSp>
        <p:nvGrpSpPr>
          <p:cNvPr id="6" name="그룹 5"/>
          <p:cNvGrpSpPr/>
          <p:nvPr/>
        </p:nvGrpSpPr>
        <p:grpSpPr>
          <a:xfrm>
            <a:off x="2941783" y="2608907"/>
            <a:ext cx="1800000" cy="1800000"/>
            <a:chOff x="2630414" y="2608907"/>
            <a:chExt cx="1800000" cy="1800000"/>
          </a:xfrm>
        </p:grpSpPr>
        <p:sp>
          <p:nvSpPr>
            <p:cNvPr id="40" name="타원 39">
              <a:extLst>
                <a:ext uri="{FF2B5EF4-FFF2-40B4-BE49-F238E27FC236}">
                  <a16:creationId xmlns:a16="http://schemas.microsoft.com/office/drawing/2014/main" id="{2EB1188D-FE84-4642-9EA1-5BAB3D1C301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630414" y="2608907"/>
              <a:ext cx="1800000" cy="1800000"/>
            </a:xfrm>
            <a:prstGeom prst="ellipse">
              <a:avLst/>
            </a:prstGeom>
            <a:solidFill>
              <a:srgbClr val="99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o-KR" altLang="en-US" b="1" dirty="0" err="1">
                  <a:solidFill>
                    <a:schemeClr val="bg1"/>
                  </a:solidFill>
                  <a:latin typeface="+mn-ea"/>
                </a:rPr>
                <a:t>타겟작물</a:t>
              </a:r>
              <a:endParaRPr lang="ko-KR" altLang="en-US" b="1" dirty="0">
                <a:solidFill>
                  <a:schemeClr val="bg1"/>
                </a:solidFill>
                <a:latin typeface="+mn-ea"/>
              </a:endParaRPr>
            </a:p>
          </p:txBody>
        </p:sp>
        <p:grpSp>
          <p:nvGrpSpPr>
            <p:cNvPr id="69" name="그룹 68"/>
            <p:cNvGrpSpPr>
              <a:grpSpLocks noChangeAspect="1"/>
            </p:cNvGrpSpPr>
            <p:nvPr/>
          </p:nvGrpSpPr>
          <p:grpSpPr>
            <a:xfrm>
              <a:off x="3257935" y="3386848"/>
              <a:ext cx="544958" cy="618216"/>
              <a:chOff x="-987425" y="4697413"/>
              <a:chExt cx="484188" cy="549275"/>
            </a:xfrm>
          </p:grpSpPr>
          <p:sp>
            <p:nvSpPr>
              <p:cNvPr id="70" name="Freeform 325"/>
              <p:cNvSpPr>
                <a:spLocks/>
              </p:cNvSpPr>
              <p:nvPr/>
            </p:nvSpPr>
            <p:spPr bwMode="auto">
              <a:xfrm>
                <a:off x="-987425" y="5113338"/>
                <a:ext cx="484188" cy="133350"/>
              </a:xfrm>
              <a:custGeom>
                <a:avLst/>
                <a:gdLst>
                  <a:gd name="T0" fmla="*/ 113 w 226"/>
                  <a:gd name="T1" fmla="*/ 36 h 62"/>
                  <a:gd name="T2" fmla="*/ 51 w 226"/>
                  <a:gd name="T3" fmla="*/ 0 h 62"/>
                  <a:gd name="T4" fmla="*/ 0 w 226"/>
                  <a:gd name="T5" fmla="*/ 0 h 62"/>
                  <a:gd name="T6" fmla="*/ 0 w 226"/>
                  <a:gd name="T7" fmla="*/ 43 h 62"/>
                  <a:gd name="T8" fmla="*/ 38 w 226"/>
                  <a:gd name="T9" fmla="*/ 62 h 62"/>
                  <a:gd name="T10" fmla="*/ 75 w 226"/>
                  <a:gd name="T11" fmla="*/ 43 h 62"/>
                  <a:gd name="T12" fmla="*/ 113 w 226"/>
                  <a:gd name="T13" fmla="*/ 62 h 62"/>
                  <a:gd name="T14" fmla="*/ 150 w 226"/>
                  <a:gd name="T15" fmla="*/ 43 h 62"/>
                  <a:gd name="T16" fmla="*/ 188 w 226"/>
                  <a:gd name="T17" fmla="*/ 62 h 62"/>
                  <a:gd name="T18" fmla="*/ 226 w 226"/>
                  <a:gd name="T19" fmla="*/ 43 h 62"/>
                  <a:gd name="T20" fmla="*/ 226 w 226"/>
                  <a:gd name="T21" fmla="*/ 0 h 62"/>
                  <a:gd name="T22" fmla="*/ 174 w 226"/>
                  <a:gd name="T23" fmla="*/ 0 h 62"/>
                  <a:gd name="T24" fmla="*/ 113 w 226"/>
                  <a:gd name="T25" fmla="*/ 36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26" h="62">
                    <a:moveTo>
                      <a:pt x="113" y="36"/>
                    </a:moveTo>
                    <a:cubicBezTo>
                      <a:pt x="87" y="36"/>
                      <a:pt x="64" y="21"/>
                      <a:pt x="5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43"/>
                      <a:pt x="0" y="43"/>
                      <a:pt x="0" y="43"/>
                    </a:cubicBezTo>
                    <a:cubicBezTo>
                      <a:pt x="19" y="43"/>
                      <a:pt x="19" y="62"/>
                      <a:pt x="38" y="62"/>
                    </a:cubicBezTo>
                    <a:cubicBezTo>
                      <a:pt x="57" y="62"/>
                      <a:pt x="57" y="43"/>
                      <a:pt x="75" y="43"/>
                    </a:cubicBezTo>
                    <a:cubicBezTo>
                      <a:pt x="94" y="43"/>
                      <a:pt x="94" y="62"/>
                      <a:pt x="113" y="62"/>
                    </a:cubicBezTo>
                    <a:cubicBezTo>
                      <a:pt x="132" y="62"/>
                      <a:pt x="132" y="43"/>
                      <a:pt x="150" y="43"/>
                    </a:cubicBezTo>
                    <a:cubicBezTo>
                      <a:pt x="169" y="43"/>
                      <a:pt x="169" y="62"/>
                      <a:pt x="188" y="62"/>
                    </a:cubicBezTo>
                    <a:cubicBezTo>
                      <a:pt x="207" y="62"/>
                      <a:pt x="207" y="43"/>
                      <a:pt x="226" y="43"/>
                    </a:cubicBezTo>
                    <a:cubicBezTo>
                      <a:pt x="226" y="0"/>
                      <a:pt x="226" y="0"/>
                      <a:pt x="226" y="0"/>
                    </a:cubicBezTo>
                    <a:cubicBezTo>
                      <a:pt x="174" y="0"/>
                      <a:pt x="174" y="0"/>
                      <a:pt x="174" y="0"/>
                    </a:cubicBezTo>
                    <a:cubicBezTo>
                      <a:pt x="162" y="21"/>
                      <a:pt x="139" y="36"/>
                      <a:pt x="113" y="3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71" name="Freeform 326"/>
              <p:cNvSpPr>
                <a:spLocks/>
              </p:cNvSpPr>
              <p:nvPr/>
            </p:nvSpPr>
            <p:spPr bwMode="auto">
              <a:xfrm>
                <a:off x="-987425" y="5038725"/>
                <a:ext cx="98425" cy="47625"/>
              </a:xfrm>
              <a:custGeom>
                <a:avLst/>
                <a:gdLst>
                  <a:gd name="T0" fmla="*/ 42 w 46"/>
                  <a:gd name="T1" fmla="*/ 0 h 22"/>
                  <a:gd name="T2" fmla="*/ 0 w 46"/>
                  <a:gd name="T3" fmla="*/ 0 h 22"/>
                  <a:gd name="T4" fmla="*/ 0 w 46"/>
                  <a:gd name="T5" fmla="*/ 22 h 22"/>
                  <a:gd name="T6" fmla="*/ 46 w 46"/>
                  <a:gd name="T7" fmla="*/ 22 h 22"/>
                  <a:gd name="T8" fmla="*/ 42 w 46"/>
                  <a:gd name="T9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22">
                    <a:moveTo>
                      <a:pt x="42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22"/>
                      <a:pt x="0" y="22"/>
                      <a:pt x="0" y="22"/>
                    </a:cubicBezTo>
                    <a:cubicBezTo>
                      <a:pt x="46" y="22"/>
                      <a:pt x="46" y="22"/>
                      <a:pt x="46" y="22"/>
                    </a:cubicBezTo>
                    <a:cubicBezTo>
                      <a:pt x="43" y="15"/>
                      <a:pt x="42" y="7"/>
                      <a:pt x="4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72" name="Freeform 327"/>
              <p:cNvSpPr>
                <a:spLocks/>
              </p:cNvSpPr>
              <p:nvPr/>
            </p:nvSpPr>
            <p:spPr bwMode="auto">
              <a:xfrm>
                <a:off x="-601663" y="5038725"/>
                <a:ext cx="98425" cy="47625"/>
              </a:xfrm>
              <a:custGeom>
                <a:avLst/>
                <a:gdLst>
                  <a:gd name="T0" fmla="*/ 4 w 46"/>
                  <a:gd name="T1" fmla="*/ 0 h 22"/>
                  <a:gd name="T2" fmla="*/ 0 w 46"/>
                  <a:gd name="T3" fmla="*/ 22 h 22"/>
                  <a:gd name="T4" fmla="*/ 46 w 46"/>
                  <a:gd name="T5" fmla="*/ 22 h 22"/>
                  <a:gd name="T6" fmla="*/ 46 w 46"/>
                  <a:gd name="T7" fmla="*/ 0 h 22"/>
                  <a:gd name="T8" fmla="*/ 4 w 46"/>
                  <a:gd name="T9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22">
                    <a:moveTo>
                      <a:pt x="4" y="0"/>
                    </a:moveTo>
                    <a:cubicBezTo>
                      <a:pt x="4" y="7"/>
                      <a:pt x="3" y="15"/>
                      <a:pt x="0" y="22"/>
                    </a:cubicBezTo>
                    <a:cubicBezTo>
                      <a:pt x="46" y="22"/>
                      <a:pt x="46" y="22"/>
                      <a:pt x="46" y="22"/>
                    </a:cubicBezTo>
                    <a:cubicBezTo>
                      <a:pt x="46" y="0"/>
                      <a:pt x="46" y="0"/>
                      <a:pt x="46" y="0"/>
                    </a:cubicBezTo>
                    <a:lnTo>
                      <a:pt x="4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73" name="Freeform 328"/>
              <p:cNvSpPr>
                <a:spLocks/>
              </p:cNvSpPr>
              <p:nvPr/>
            </p:nvSpPr>
            <p:spPr bwMode="auto">
              <a:xfrm>
                <a:off x="-892175" y="4697413"/>
                <a:ext cx="292100" cy="188912"/>
              </a:xfrm>
              <a:custGeom>
                <a:avLst/>
                <a:gdLst>
                  <a:gd name="T0" fmla="*/ 44 w 136"/>
                  <a:gd name="T1" fmla="*/ 53 h 88"/>
                  <a:gd name="T2" fmla="*/ 61 w 136"/>
                  <a:gd name="T3" fmla="*/ 88 h 88"/>
                  <a:gd name="T4" fmla="*/ 68 w 136"/>
                  <a:gd name="T5" fmla="*/ 88 h 88"/>
                  <a:gd name="T6" fmla="*/ 75 w 136"/>
                  <a:gd name="T7" fmla="*/ 88 h 88"/>
                  <a:gd name="T8" fmla="*/ 92 w 136"/>
                  <a:gd name="T9" fmla="*/ 53 h 88"/>
                  <a:gd name="T10" fmla="*/ 122 w 136"/>
                  <a:gd name="T11" fmla="*/ 42 h 88"/>
                  <a:gd name="T12" fmla="*/ 133 w 136"/>
                  <a:gd name="T13" fmla="*/ 3 h 88"/>
                  <a:gd name="T14" fmla="*/ 94 w 136"/>
                  <a:gd name="T15" fmla="*/ 14 h 88"/>
                  <a:gd name="T16" fmla="*/ 83 w 136"/>
                  <a:gd name="T17" fmla="*/ 44 h 88"/>
                  <a:gd name="T18" fmla="*/ 68 w 136"/>
                  <a:gd name="T19" fmla="*/ 65 h 88"/>
                  <a:gd name="T20" fmla="*/ 53 w 136"/>
                  <a:gd name="T21" fmla="*/ 44 h 88"/>
                  <a:gd name="T22" fmla="*/ 42 w 136"/>
                  <a:gd name="T23" fmla="*/ 14 h 88"/>
                  <a:gd name="T24" fmla="*/ 3 w 136"/>
                  <a:gd name="T25" fmla="*/ 3 h 88"/>
                  <a:gd name="T26" fmla="*/ 14 w 136"/>
                  <a:gd name="T27" fmla="*/ 42 h 88"/>
                  <a:gd name="T28" fmla="*/ 44 w 136"/>
                  <a:gd name="T29" fmla="*/ 53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36" h="88">
                    <a:moveTo>
                      <a:pt x="44" y="53"/>
                    </a:moveTo>
                    <a:cubicBezTo>
                      <a:pt x="57" y="68"/>
                      <a:pt x="60" y="83"/>
                      <a:pt x="61" y="88"/>
                    </a:cubicBezTo>
                    <a:cubicBezTo>
                      <a:pt x="63" y="88"/>
                      <a:pt x="66" y="88"/>
                      <a:pt x="68" y="88"/>
                    </a:cubicBezTo>
                    <a:cubicBezTo>
                      <a:pt x="70" y="88"/>
                      <a:pt x="73" y="88"/>
                      <a:pt x="75" y="88"/>
                    </a:cubicBezTo>
                    <a:cubicBezTo>
                      <a:pt x="76" y="83"/>
                      <a:pt x="79" y="68"/>
                      <a:pt x="92" y="53"/>
                    </a:cubicBezTo>
                    <a:cubicBezTo>
                      <a:pt x="101" y="52"/>
                      <a:pt x="113" y="50"/>
                      <a:pt x="122" y="42"/>
                    </a:cubicBezTo>
                    <a:cubicBezTo>
                      <a:pt x="136" y="28"/>
                      <a:pt x="133" y="3"/>
                      <a:pt x="133" y="3"/>
                    </a:cubicBezTo>
                    <a:cubicBezTo>
                      <a:pt x="133" y="3"/>
                      <a:pt x="108" y="0"/>
                      <a:pt x="94" y="14"/>
                    </a:cubicBezTo>
                    <a:cubicBezTo>
                      <a:pt x="86" y="23"/>
                      <a:pt x="83" y="35"/>
                      <a:pt x="83" y="44"/>
                    </a:cubicBezTo>
                    <a:cubicBezTo>
                      <a:pt x="76" y="51"/>
                      <a:pt x="71" y="59"/>
                      <a:pt x="68" y="65"/>
                    </a:cubicBezTo>
                    <a:cubicBezTo>
                      <a:pt x="65" y="59"/>
                      <a:pt x="60" y="51"/>
                      <a:pt x="53" y="44"/>
                    </a:cubicBezTo>
                    <a:cubicBezTo>
                      <a:pt x="52" y="35"/>
                      <a:pt x="50" y="23"/>
                      <a:pt x="42" y="14"/>
                    </a:cubicBezTo>
                    <a:cubicBezTo>
                      <a:pt x="28" y="0"/>
                      <a:pt x="3" y="3"/>
                      <a:pt x="3" y="3"/>
                    </a:cubicBezTo>
                    <a:cubicBezTo>
                      <a:pt x="3" y="3"/>
                      <a:pt x="0" y="28"/>
                      <a:pt x="14" y="42"/>
                    </a:cubicBezTo>
                    <a:cubicBezTo>
                      <a:pt x="23" y="50"/>
                      <a:pt x="35" y="52"/>
                      <a:pt x="44" y="5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74" name="Freeform 329"/>
              <p:cNvSpPr>
                <a:spLocks noEditPoints="1"/>
              </p:cNvSpPr>
              <p:nvPr/>
            </p:nvSpPr>
            <p:spPr bwMode="auto">
              <a:xfrm>
                <a:off x="-869950" y="4914900"/>
                <a:ext cx="246063" cy="246062"/>
              </a:xfrm>
              <a:custGeom>
                <a:avLst/>
                <a:gdLst>
                  <a:gd name="T0" fmla="*/ 58 w 115"/>
                  <a:gd name="T1" fmla="*/ 0 h 115"/>
                  <a:gd name="T2" fmla="*/ 0 w 115"/>
                  <a:gd name="T3" fmla="*/ 58 h 115"/>
                  <a:gd name="T4" fmla="*/ 58 w 115"/>
                  <a:gd name="T5" fmla="*/ 115 h 115"/>
                  <a:gd name="T6" fmla="*/ 115 w 115"/>
                  <a:gd name="T7" fmla="*/ 58 h 115"/>
                  <a:gd name="T8" fmla="*/ 58 w 115"/>
                  <a:gd name="T9" fmla="*/ 0 h 115"/>
                  <a:gd name="T10" fmla="*/ 58 w 115"/>
                  <a:gd name="T11" fmla="*/ 102 h 115"/>
                  <a:gd name="T12" fmla="*/ 14 w 115"/>
                  <a:gd name="T13" fmla="*/ 58 h 115"/>
                  <a:gd name="T14" fmla="*/ 58 w 115"/>
                  <a:gd name="T15" fmla="*/ 14 h 115"/>
                  <a:gd name="T16" fmla="*/ 102 w 115"/>
                  <a:gd name="T17" fmla="*/ 58 h 115"/>
                  <a:gd name="T18" fmla="*/ 58 w 115"/>
                  <a:gd name="T19" fmla="*/ 102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15" h="115">
                    <a:moveTo>
                      <a:pt x="58" y="0"/>
                    </a:moveTo>
                    <a:cubicBezTo>
                      <a:pt x="26" y="0"/>
                      <a:pt x="0" y="26"/>
                      <a:pt x="0" y="58"/>
                    </a:cubicBezTo>
                    <a:cubicBezTo>
                      <a:pt x="0" y="89"/>
                      <a:pt x="26" y="115"/>
                      <a:pt x="58" y="115"/>
                    </a:cubicBezTo>
                    <a:cubicBezTo>
                      <a:pt x="90" y="115"/>
                      <a:pt x="115" y="89"/>
                      <a:pt x="115" y="58"/>
                    </a:cubicBezTo>
                    <a:cubicBezTo>
                      <a:pt x="115" y="26"/>
                      <a:pt x="90" y="0"/>
                      <a:pt x="58" y="0"/>
                    </a:cubicBezTo>
                    <a:close/>
                    <a:moveTo>
                      <a:pt x="58" y="102"/>
                    </a:moveTo>
                    <a:cubicBezTo>
                      <a:pt x="34" y="102"/>
                      <a:pt x="14" y="82"/>
                      <a:pt x="14" y="58"/>
                    </a:cubicBezTo>
                    <a:cubicBezTo>
                      <a:pt x="14" y="33"/>
                      <a:pt x="34" y="14"/>
                      <a:pt x="58" y="14"/>
                    </a:cubicBezTo>
                    <a:cubicBezTo>
                      <a:pt x="82" y="14"/>
                      <a:pt x="102" y="33"/>
                      <a:pt x="102" y="58"/>
                    </a:cubicBezTo>
                    <a:cubicBezTo>
                      <a:pt x="102" y="82"/>
                      <a:pt x="82" y="102"/>
                      <a:pt x="58" y="10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75" name="Freeform 330"/>
              <p:cNvSpPr>
                <a:spLocks/>
              </p:cNvSpPr>
              <p:nvPr/>
            </p:nvSpPr>
            <p:spPr bwMode="auto">
              <a:xfrm>
                <a:off x="-788988" y="4973638"/>
                <a:ext cx="85725" cy="120650"/>
              </a:xfrm>
              <a:custGeom>
                <a:avLst/>
                <a:gdLst>
                  <a:gd name="T0" fmla="*/ 0 w 40"/>
                  <a:gd name="T1" fmla="*/ 36 h 56"/>
                  <a:gd name="T2" fmla="*/ 20 w 40"/>
                  <a:gd name="T3" fmla="*/ 56 h 56"/>
                  <a:gd name="T4" fmla="*/ 40 w 40"/>
                  <a:gd name="T5" fmla="*/ 36 h 56"/>
                  <a:gd name="T6" fmla="*/ 20 w 40"/>
                  <a:gd name="T7" fmla="*/ 0 h 56"/>
                  <a:gd name="T8" fmla="*/ 0 w 40"/>
                  <a:gd name="T9" fmla="*/ 3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56">
                    <a:moveTo>
                      <a:pt x="0" y="36"/>
                    </a:moveTo>
                    <a:cubicBezTo>
                      <a:pt x="0" y="47"/>
                      <a:pt x="9" y="56"/>
                      <a:pt x="20" y="56"/>
                    </a:cubicBezTo>
                    <a:cubicBezTo>
                      <a:pt x="31" y="56"/>
                      <a:pt x="40" y="47"/>
                      <a:pt x="40" y="36"/>
                    </a:cubicBezTo>
                    <a:cubicBezTo>
                      <a:pt x="40" y="25"/>
                      <a:pt x="20" y="0"/>
                      <a:pt x="20" y="0"/>
                    </a:cubicBezTo>
                    <a:cubicBezTo>
                      <a:pt x="20" y="0"/>
                      <a:pt x="0" y="25"/>
                      <a:pt x="0" y="3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</p:grpSp>
      </p:grpSp>
      <p:grpSp>
        <p:nvGrpSpPr>
          <p:cNvPr id="8" name="그룹 7"/>
          <p:cNvGrpSpPr/>
          <p:nvPr/>
        </p:nvGrpSpPr>
        <p:grpSpPr>
          <a:xfrm>
            <a:off x="7386652" y="2608907"/>
            <a:ext cx="1800000" cy="1800000"/>
            <a:chOff x="7634315" y="2608907"/>
            <a:chExt cx="1800000" cy="1800000"/>
          </a:xfrm>
        </p:grpSpPr>
        <p:sp>
          <p:nvSpPr>
            <p:cNvPr id="47" name="타원 46">
              <a:extLst>
                <a:ext uri="{FF2B5EF4-FFF2-40B4-BE49-F238E27FC236}">
                  <a16:creationId xmlns:a16="http://schemas.microsoft.com/office/drawing/2014/main" id="{19BB361A-03BF-4897-BCB0-E63B32A4EA3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634315" y="2608907"/>
              <a:ext cx="1800000" cy="1800000"/>
            </a:xfrm>
            <a:prstGeom prst="ellipse">
              <a:avLst/>
            </a:prstGeom>
            <a:solidFill>
              <a:srgbClr val="99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생장 데이터</a:t>
              </a:r>
            </a:p>
          </p:txBody>
        </p:sp>
        <p:grpSp>
          <p:nvGrpSpPr>
            <p:cNvPr id="78" name="그룹 77"/>
            <p:cNvGrpSpPr>
              <a:grpSpLocks noChangeAspect="1"/>
            </p:cNvGrpSpPr>
            <p:nvPr/>
          </p:nvGrpSpPr>
          <p:grpSpPr>
            <a:xfrm>
              <a:off x="8192315" y="3501008"/>
              <a:ext cx="684000" cy="526692"/>
              <a:chOff x="9488172" y="3808381"/>
              <a:chExt cx="721658" cy="555689"/>
            </a:xfrm>
          </p:grpSpPr>
          <p:sp>
            <p:nvSpPr>
              <p:cNvPr id="79" name="Freeform 278"/>
              <p:cNvSpPr>
                <a:spLocks/>
              </p:cNvSpPr>
              <p:nvPr/>
            </p:nvSpPr>
            <p:spPr bwMode="auto">
              <a:xfrm>
                <a:off x="9584109" y="3933842"/>
                <a:ext cx="228720" cy="180127"/>
              </a:xfrm>
              <a:custGeom>
                <a:avLst/>
                <a:gdLst>
                  <a:gd name="T0" fmla="*/ 202 w 202"/>
                  <a:gd name="T1" fmla="*/ 90 h 159"/>
                  <a:gd name="T2" fmla="*/ 190 w 202"/>
                  <a:gd name="T3" fmla="*/ 106 h 159"/>
                  <a:gd name="T4" fmla="*/ 189 w 202"/>
                  <a:gd name="T5" fmla="*/ 107 h 159"/>
                  <a:gd name="T6" fmla="*/ 189 w 202"/>
                  <a:gd name="T7" fmla="*/ 145 h 159"/>
                  <a:gd name="T8" fmla="*/ 112 w 202"/>
                  <a:gd name="T9" fmla="*/ 145 h 159"/>
                  <a:gd name="T10" fmla="*/ 132 w 202"/>
                  <a:gd name="T11" fmla="*/ 112 h 159"/>
                  <a:gd name="T12" fmla="*/ 179 w 202"/>
                  <a:gd name="T13" fmla="*/ 94 h 159"/>
                  <a:gd name="T14" fmla="*/ 196 w 202"/>
                  <a:gd name="T15" fmla="*/ 36 h 159"/>
                  <a:gd name="T16" fmla="*/ 138 w 202"/>
                  <a:gd name="T17" fmla="*/ 53 h 159"/>
                  <a:gd name="T18" fmla="*/ 121 w 202"/>
                  <a:gd name="T19" fmla="*/ 100 h 159"/>
                  <a:gd name="T20" fmla="*/ 98 w 202"/>
                  <a:gd name="T21" fmla="*/ 137 h 159"/>
                  <a:gd name="T22" fmla="*/ 84 w 202"/>
                  <a:gd name="T23" fmla="*/ 119 h 159"/>
                  <a:gd name="T24" fmla="*/ 73 w 202"/>
                  <a:gd name="T25" fmla="*/ 93 h 159"/>
                  <a:gd name="T26" fmla="*/ 35 w 202"/>
                  <a:gd name="T27" fmla="*/ 82 h 159"/>
                  <a:gd name="T28" fmla="*/ 47 w 202"/>
                  <a:gd name="T29" fmla="*/ 120 h 159"/>
                  <a:gd name="T30" fmla="*/ 73 w 202"/>
                  <a:gd name="T31" fmla="*/ 131 h 159"/>
                  <a:gd name="T32" fmla="*/ 84 w 202"/>
                  <a:gd name="T33" fmla="*/ 145 h 159"/>
                  <a:gd name="T34" fmla="*/ 13 w 202"/>
                  <a:gd name="T35" fmla="*/ 145 h 159"/>
                  <a:gd name="T36" fmla="*/ 13 w 202"/>
                  <a:gd name="T37" fmla="*/ 101 h 159"/>
                  <a:gd name="T38" fmla="*/ 101 w 202"/>
                  <a:gd name="T39" fmla="*/ 13 h 159"/>
                  <a:gd name="T40" fmla="*/ 149 w 202"/>
                  <a:gd name="T41" fmla="*/ 27 h 159"/>
                  <a:gd name="T42" fmla="*/ 165 w 202"/>
                  <a:gd name="T43" fmla="*/ 22 h 159"/>
                  <a:gd name="T44" fmla="*/ 101 w 202"/>
                  <a:gd name="T45" fmla="*/ 0 h 159"/>
                  <a:gd name="T46" fmla="*/ 0 w 202"/>
                  <a:gd name="T47" fmla="*/ 101 h 159"/>
                  <a:gd name="T48" fmla="*/ 0 w 202"/>
                  <a:gd name="T49" fmla="*/ 159 h 159"/>
                  <a:gd name="T50" fmla="*/ 202 w 202"/>
                  <a:gd name="T51" fmla="*/ 159 h 159"/>
                  <a:gd name="T52" fmla="*/ 202 w 202"/>
                  <a:gd name="T53" fmla="*/ 101 h 159"/>
                  <a:gd name="T54" fmla="*/ 202 w 202"/>
                  <a:gd name="T55" fmla="*/ 9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202" h="159">
                    <a:moveTo>
                      <a:pt x="202" y="90"/>
                    </a:moveTo>
                    <a:cubicBezTo>
                      <a:pt x="199" y="96"/>
                      <a:pt x="195" y="101"/>
                      <a:pt x="190" y="106"/>
                    </a:cubicBezTo>
                    <a:cubicBezTo>
                      <a:pt x="190" y="106"/>
                      <a:pt x="190" y="107"/>
                      <a:pt x="189" y="107"/>
                    </a:cubicBezTo>
                    <a:cubicBezTo>
                      <a:pt x="189" y="145"/>
                      <a:pt x="189" y="145"/>
                      <a:pt x="189" y="145"/>
                    </a:cubicBezTo>
                    <a:cubicBezTo>
                      <a:pt x="112" y="145"/>
                      <a:pt x="112" y="145"/>
                      <a:pt x="112" y="145"/>
                    </a:cubicBezTo>
                    <a:cubicBezTo>
                      <a:pt x="116" y="136"/>
                      <a:pt x="122" y="124"/>
                      <a:pt x="132" y="112"/>
                    </a:cubicBezTo>
                    <a:cubicBezTo>
                      <a:pt x="145" y="111"/>
                      <a:pt x="165" y="108"/>
                      <a:pt x="179" y="94"/>
                    </a:cubicBezTo>
                    <a:cubicBezTo>
                      <a:pt x="200" y="73"/>
                      <a:pt x="196" y="36"/>
                      <a:pt x="196" y="36"/>
                    </a:cubicBezTo>
                    <a:cubicBezTo>
                      <a:pt x="196" y="36"/>
                      <a:pt x="159" y="33"/>
                      <a:pt x="138" y="53"/>
                    </a:cubicBezTo>
                    <a:cubicBezTo>
                      <a:pt x="125" y="67"/>
                      <a:pt x="122" y="87"/>
                      <a:pt x="121" y="100"/>
                    </a:cubicBezTo>
                    <a:cubicBezTo>
                      <a:pt x="109" y="113"/>
                      <a:pt x="102" y="126"/>
                      <a:pt x="98" y="137"/>
                    </a:cubicBezTo>
                    <a:cubicBezTo>
                      <a:pt x="95" y="131"/>
                      <a:pt x="90" y="125"/>
                      <a:pt x="84" y="119"/>
                    </a:cubicBezTo>
                    <a:cubicBezTo>
                      <a:pt x="83" y="111"/>
                      <a:pt x="81" y="100"/>
                      <a:pt x="73" y="93"/>
                    </a:cubicBezTo>
                    <a:cubicBezTo>
                      <a:pt x="60" y="80"/>
                      <a:pt x="35" y="82"/>
                      <a:pt x="35" y="82"/>
                    </a:cubicBezTo>
                    <a:cubicBezTo>
                      <a:pt x="35" y="82"/>
                      <a:pt x="33" y="106"/>
                      <a:pt x="47" y="120"/>
                    </a:cubicBezTo>
                    <a:cubicBezTo>
                      <a:pt x="54" y="127"/>
                      <a:pt x="65" y="130"/>
                      <a:pt x="73" y="131"/>
                    </a:cubicBezTo>
                    <a:cubicBezTo>
                      <a:pt x="78" y="136"/>
                      <a:pt x="81" y="141"/>
                      <a:pt x="84" y="145"/>
                    </a:cubicBezTo>
                    <a:cubicBezTo>
                      <a:pt x="13" y="145"/>
                      <a:pt x="13" y="145"/>
                      <a:pt x="13" y="145"/>
                    </a:cubicBezTo>
                    <a:cubicBezTo>
                      <a:pt x="13" y="101"/>
                      <a:pt x="13" y="101"/>
                      <a:pt x="13" y="101"/>
                    </a:cubicBezTo>
                    <a:cubicBezTo>
                      <a:pt x="13" y="53"/>
                      <a:pt x="53" y="13"/>
                      <a:pt x="101" y="13"/>
                    </a:cubicBezTo>
                    <a:cubicBezTo>
                      <a:pt x="119" y="13"/>
                      <a:pt x="135" y="18"/>
                      <a:pt x="149" y="27"/>
                    </a:cubicBezTo>
                    <a:cubicBezTo>
                      <a:pt x="154" y="25"/>
                      <a:pt x="160" y="23"/>
                      <a:pt x="165" y="22"/>
                    </a:cubicBezTo>
                    <a:cubicBezTo>
                      <a:pt x="147" y="8"/>
                      <a:pt x="125" y="0"/>
                      <a:pt x="101" y="0"/>
                    </a:cubicBezTo>
                    <a:cubicBezTo>
                      <a:pt x="45" y="0"/>
                      <a:pt x="0" y="45"/>
                      <a:pt x="0" y="101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02" y="159"/>
                      <a:pt x="202" y="159"/>
                      <a:pt x="202" y="159"/>
                    </a:cubicBezTo>
                    <a:cubicBezTo>
                      <a:pt x="202" y="101"/>
                      <a:pt x="202" y="101"/>
                      <a:pt x="202" y="101"/>
                    </a:cubicBezTo>
                    <a:cubicBezTo>
                      <a:pt x="202" y="97"/>
                      <a:pt x="202" y="94"/>
                      <a:pt x="202" y="9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grpSp>
            <p:nvGrpSpPr>
              <p:cNvPr id="80" name="그룹 79"/>
              <p:cNvGrpSpPr/>
              <p:nvPr/>
            </p:nvGrpSpPr>
            <p:grpSpPr>
              <a:xfrm>
                <a:off x="9488172" y="3808381"/>
                <a:ext cx="721658" cy="555689"/>
                <a:chOff x="9383707" y="3638551"/>
                <a:chExt cx="931863" cy="717550"/>
              </a:xfrm>
            </p:grpSpPr>
            <p:sp>
              <p:nvSpPr>
                <p:cNvPr id="86" name="Freeform 79"/>
                <p:cNvSpPr>
                  <a:spLocks noEditPoints="1"/>
                </p:cNvSpPr>
                <p:nvPr/>
              </p:nvSpPr>
              <p:spPr bwMode="auto">
                <a:xfrm>
                  <a:off x="9383707" y="3638551"/>
                  <a:ext cx="931863" cy="717550"/>
                </a:xfrm>
                <a:custGeom>
                  <a:avLst/>
                  <a:gdLst>
                    <a:gd name="T0" fmla="*/ 464 w 508"/>
                    <a:gd name="T1" fmla="*/ 0 h 392"/>
                    <a:gd name="T2" fmla="*/ 45 w 508"/>
                    <a:gd name="T3" fmla="*/ 0 h 392"/>
                    <a:gd name="T4" fmla="*/ 0 w 508"/>
                    <a:gd name="T5" fmla="*/ 45 h 392"/>
                    <a:gd name="T6" fmla="*/ 0 w 508"/>
                    <a:gd name="T7" fmla="*/ 270 h 392"/>
                    <a:gd name="T8" fmla="*/ 45 w 508"/>
                    <a:gd name="T9" fmla="*/ 315 h 392"/>
                    <a:gd name="T10" fmla="*/ 202 w 508"/>
                    <a:gd name="T11" fmla="*/ 315 h 392"/>
                    <a:gd name="T12" fmla="*/ 199 w 508"/>
                    <a:gd name="T13" fmla="*/ 365 h 392"/>
                    <a:gd name="T14" fmla="*/ 167 w 508"/>
                    <a:gd name="T15" fmla="*/ 365 h 392"/>
                    <a:gd name="T16" fmla="*/ 154 w 508"/>
                    <a:gd name="T17" fmla="*/ 379 h 392"/>
                    <a:gd name="T18" fmla="*/ 167 w 508"/>
                    <a:gd name="T19" fmla="*/ 392 h 392"/>
                    <a:gd name="T20" fmla="*/ 341 w 508"/>
                    <a:gd name="T21" fmla="*/ 392 h 392"/>
                    <a:gd name="T22" fmla="*/ 355 w 508"/>
                    <a:gd name="T23" fmla="*/ 379 h 392"/>
                    <a:gd name="T24" fmla="*/ 341 w 508"/>
                    <a:gd name="T25" fmla="*/ 365 h 392"/>
                    <a:gd name="T26" fmla="*/ 310 w 508"/>
                    <a:gd name="T27" fmla="*/ 365 h 392"/>
                    <a:gd name="T28" fmla="*/ 307 w 508"/>
                    <a:gd name="T29" fmla="*/ 315 h 392"/>
                    <a:gd name="T30" fmla="*/ 464 w 508"/>
                    <a:gd name="T31" fmla="*/ 315 h 392"/>
                    <a:gd name="T32" fmla="*/ 508 w 508"/>
                    <a:gd name="T33" fmla="*/ 270 h 392"/>
                    <a:gd name="T34" fmla="*/ 508 w 508"/>
                    <a:gd name="T35" fmla="*/ 45 h 392"/>
                    <a:gd name="T36" fmla="*/ 464 w 508"/>
                    <a:gd name="T37" fmla="*/ 0 h 392"/>
                    <a:gd name="T38" fmla="*/ 474 w 508"/>
                    <a:gd name="T39" fmla="*/ 270 h 392"/>
                    <a:gd name="T40" fmla="*/ 464 w 508"/>
                    <a:gd name="T41" fmla="*/ 281 h 392"/>
                    <a:gd name="T42" fmla="*/ 45 w 508"/>
                    <a:gd name="T43" fmla="*/ 281 h 392"/>
                    <a:gd name="T44" fmla="*/ 34 w 508"/>
                    <a:gd name="T45" fmla="*/ 270 h 392"/>
                    <a:gd name="T46" fmla="*/ 34 w 508"/>
                    <a:gd name="T47" fmla="*/ 45 h 392"/>
                    <a:gd name="T48" fmla="*/ 45 w 508"/>
                    <a:gd name="T49" fmla="*/ 34 h 392"/>
                    <a:gd name="T50" fmla="*/ 464 w 508"/>
                    <a:gd name="T51" fmla="*/ 34 h 392"/>
                    <a:gd name="T52" fmla="*/ 474 w 508"/>
                    <a:gd name="T53" fmla="*/ 45 h 392"/>
                    <a:gd name="T54" fmla="*/ 474 w 508"/>
                    <a:gd name="T55" fmla="*/ 270 h 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508" h="392">
                      <a:moveTo>
                        <a:pt x="464" y="0"/>
                      </a:moveTo>
                      <a:cubicBezTo>
                        <a:pt x="45" y="0"/>
                        <a:pt x="45" y="0"/>
                        <a:pt x="45" y="0"/>
                      </a:cubicBezTo>
                      <a:cubicBezTo>
                        <a:pt x="20" y="0"/>
                        <a:pt x="0" y="20"/>
                        <a:pt x="0" y="45"/>
                      </a:cubicBezTo>
                      <a:cubicBezTo>
                        <a:pt x="0" y="270"/>
                        <a:pt x="0" y="270"/>
                        <a:pt x="0" y="270"/>
                      </a:cubicBezTo>
                      <a:cubicBezTo>
                        <a:pt x="0" y="295"/>
                        <a:pt x="20" y="315"/>
                        <a:pt x="45" y="315"/>
                      </a:cubicBezTo>
                      <a:cubicBezTo>
                        <a:pt x="202" y="315"/>
                        <a:pt x="202" y="315"/>
                        <a:pt x="202" y="315"/>
                      </a:cubicBezTo>
                      <a:cubicBezTo>
                        <a:pt x="199" y="365"/>
                        <a:pt x="199" y="365"/>
                        <a:pt x="199" y="365"/>
                      </a:cubicBezTo>
                      <a:cubicBezTo>
                        <a:pt x="167" y="365"/>
                        <a:pt x="167" y="365"/>
                        <a:pt x="167" y="365"/>
                      </a:cubicBezTo>
                      <a:cubicBezTo>
                        <a:pt x="160" y="365"/>
                        <a:pt x="154" y="371"/>
                        <a:pt x="154" y="379"/>
                      </a:cubicBezTo>
                      <a:cubicBezTo>
                        <a:pt x="154" y="386"/>
                        <a:pt x="160" y="392"/>
                        <a:pt x="167" y="392"/>
                      </a:cubicBezTo>
                      <a:cubicBezTo>
                        <a:pt x="341" y="392"/>
                        <a:pt x="341" y="392"/>
                        <a:pt x="341" y="392"/>
                      </a:cubicBezTo>
                      <a:cubicBezTo>
                        <a:pt x="349" y="392"/>
                        <a:pt x="355" y="386"/>
                        <a:pt x="355" y="379"/>
                      </a:cubicBezTo>
                      <a:cubicBezTo>
                        <a:pt x="355" y="371"/>
                        <a:pt x="349" y="365"/>
                        <a:pt x="341" y="365"/>
                      </a:cubicBezTo>
                      <a:cubicBezTo>
                        <a:pt x="310" y="365"/>
                        <a:pt x="310" y="365"/>
                        <a:pt x="310" y="365"/>
                      </a:cubicBezTo>
                      <a:cubicBezTo>
                        <a:pt x="307" y="315"/>
                        <a:pt x="307" y="315"/>
                        <a:pt x="307" y="315"/>
                      </a:cubicBezTo>
                      <a:cubicBezTo>
                        <a:pt x="464" y="315"/>
                        <a:pt x="464" y="315"/>
                        <a:pt x="464" y="315"/>
                      </a:cubicBezTo>
                      <a:cubicBezTo>
                        <a:pt x="488" y="315"/>
                        <a:pt x="508" y="295"/>
                        <a:pt x="508" y="270"/>
                      </a:cubicBezTo>
                      <a:cubicBezTo>
                        <a:pt x="508" y="45"/>
                        <a:pt x="508" y="45"/>
                        <a:pt x="508" y="45"/>
                      </a:cubicBezTo>
                      <a:cubicBezTo>
                        <a:pt x="508" y="20"/>
                        <a:pt x="488" y="0"/>
                        <a:pt x="464" y="0"/>
                      </a:cubicBezTo>
                      <a:close/>
                      <a:moveTo>
                        <a:pt x="474" y="270"/>
                      </a:moveTo>
                      <a:cubicBezTo>
                        <a:pt x="474" y="276"/>
                        <a:pt x="469" y="281"/>
                        <a:pt x="464" y="281"/>
                      </a:cubicBezTo>
                      <a:cubicBezTo>
                        <a:pt x="45" y="281"/>
                        <a:pt x="45" y="281"/>
                        <a:pt x="45" y="281"/>
                      </a:cubicBezTo>
                      <a:cubicBezTo>
                        <a:pt x="39" y="281"/>
                        <a:pt x="34" y="276"/>
                        <a:pt x="34" y="270"/>
                      </a:cubicBezTo>
                      <a:cubicBezTo>
                        <a:pt x="34" y="45"/>
                        <a:pt x="34" y="45"/>
                        <a:pt x="34" y="45"/>
                      </a:cubicBezTo>
                      <a:cubicBezTo>
                        <a:pt x="34" y="39"/>
                        <a:pt x="39" y="34"/>
                        <a:pt x="45" y="34"/>
                      </a:cubicBezTo>
                      <a:cubicBezTo>
                        <a:pt x="464" y="34"/>
                        <a:pt x="464" y="34"/>
                        <a:pt x="464" y="34"/>
                      </a:cubicBezTo>
                      <a:cubicBezTo>
                        <a:pt x="469" y="34"/>
                        <a:pt x="474" y="39"/>
                        <a:pt x="474" y="45"/>
                      </a:cubicBezTo>
                      <a:lnTo>
                        <a:pt x="474" y="27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>
                    <a:latin typeface="+mn-ea"/>
                  </a:endParaRPr>
                </a:p>
              </p:txBody>
            </p:sp>
            <p:sp>
              <p:nvSpPr>
                <p:cNvPr id="87" name="Freeform 81"/>
                <p:cNvSpPr>
                  <a:spLocks noEditPoints="1"/>
                </p:cNvSpPr>
                <p:nvPr/>
              </p:nvSpPr>
              <p:spPr bwMode="auto">
                <a:xfrm>
                  <a:off x="9880594" y="3748088"/>
                  <a:ext cx="312738" cy="57150"/>
                </a:xfrm>
                <a:custGeom>
                  <a:avLst/>
                  <a:gdLst>
                    <a:gd name="T0" fmla="*/ 126 w 197"/>
                    <a:gd name="T1" fmla="*/ 0 h 36"/>
                    <a:gd name="T2" fmla="*/ 99 w 197"/>
                    <a:gd name="T3" fmla="*/ 0 h 36"/>
                    <a:gd name="T4" fmla="*/ 0 w 197"/>
                    <a:gd name="T5" fmla="*/ 0 h 36"/>
                    <a:gd name="T6" fmla="*/ 0 w 197"/>
                    <a:gd name="T7" fmla="*/ 36 h 36"/>
                    <a:gd name="T8" fmla="*/ 99 w 197"/>
                    <a:gd name="T9" fmla="*/ 36 h 36"/>
                    <a:gd name="T10" fmla="*/ 99 w 197"/>
                    <a:gd name="T11" fmla="*/ 36 h 36"/>
                    <a:gd name="T12" fmla="*/ 197 w 197"/>
                    <a:gd name="T13" fmla="*/ 36 h 36"/>
                    <a:gd name="T14" fmla="*/ 197 w 197"/>
                    <a:gd name="T15" fmla="*/ 0 h 36"/>
                    <a:gd name="T16" fmla="*/ 126 w 197"/>
                    <a:gd name="T17" fmla="*/ 0 h 36"/>
                    <a:gd name="T18" fmla="*/ 189 w 197"/>
                    <a:gd name="T19" fmla="*/ 26 h 36"/>
                    <a:gd name="T20" fmla="*/ 114 w 197"/>
                    <a:gd name="T21" fmla="*/ 26 h 36"/>
                    <a:gd name="T22" fmla="*/ 121 w 197"/>
                    <a:gd name="T23" fmla="*/ 9 h 36"/>
                    <a:gd name="T24" fmla="*/ 189 w 197"/>
                    <a:gd name="T25" fmla="*/ 9 h 36"/>
                    <a:gd name="T26" fmla="*/ 189 w 197"/>
                    <a:gd name="T27" fmla="*/ 2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97" h="36">
                      <a:moveTo>
                        <a:pt x="126" y="0"/>
                      </a:moveTo>
                      <a:lnTo>
                        <a:pt x="99" y="0"/>
                      </a:lnTo>
                      <a:lnTo>
                        <a:pt x="0" y="0"/>
                      </a:lnTo>
                      <a:lnTo>
                        <a:pt x="0" y="36"/>
                      </a:lnTo>
                      <a:lnTo>
                        <a:pt x="99" y="36"/>
                      </a:lnTo>
                      <a:lnTo>
                        <a:pt x="99" y="36"/>
                      </a:lnTo>
                      <a:lnTo>
                        <a:pt x="197" y="36"/>
                      </a:lnTo>
                      <a:lnTo>
                        <a:pt x="197" y="0"/>
                      </a:lnTo>
                      <a:lnTo>
                        <a:pt x="126" y="0"/>
                      </a:lnTo>
                      <a:close/>
                      <a:moveTo>
                        <a:pt x="189" y="26"/>
                      </a:moveTo>
                      <a:lnTo>
                        <a:pt x="114" y="26"/>
                      </a:lnTo>
                      <a:lnTo>
                        <a:pt x="121" y="9"/>
                      </a:lnTo>
                      <a:lnTo>
                        <a:pt x="189" y="9"/>
                      </a:lnTo>
                      <a:lnTo>
                        <a:pt x="189" y="2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>
                    <a:latin typeface="+mn-ea"/>
                  </a:endParaRPr>
                </a:p>
              </p:txBody>
            </p:sp>
            <p:sp>
              <p:nvSpPr>
                <p:cNvPr id="88" name="Freeform 82"/>
                <p:cNvSpPr>
                  <a:spLocks noEditPoints="1"/>
                </p:cNvSpPr>
                <p:nvPr/>
              </p:nvSpPr>
              <p:spPr bwMode="auto">
                <a:xfrm>
                  <a:off x="9880594" y="3897313"/>
                  <a:ext cx="312738" cy="55563"/>
                </a:xfrm>
                <a:custGeom>
                  <a:avLst/>
                  <a:gdLst>
                    <a:gd name="T0" fmla="*/ 81 w 197"/>
                    <a:gd name="T1" fmla="*/ 0 h 35"/>
                    <a:gd name="T2" fmla="*/ 39 w 197"/>
                    <a:gd name="T3" fmla="*/ 0 h 35"/>
                    <a:gd name="T4" fmla="*/ 0 w 197"/>
                    <a:gd name="T5" fmla="*/ 0 h 35"/>
                    <a:gd name="T6" fmla="*/ 0 w 197"/>
                    <a:gd name="T7" fmla="*/ 35 h 35"/>
                    <a:gd name="T8" fmla="*/ 39 w 197"/>
                    <a:gd name="T9" fmla="*/ 35 h 35"/>
                    <a:gd name="T10" fmla="*/ 65 w 197"/>
                    <a:gd name="T11" fmla="*/ 35 h 35"/>
                    <a:gd name="T12" fmla="*/ 197 w 197"/>
                    <a:gd name="T13" fmla="*/ 35 h 35"/>
                    <a:gd name="T14" fmla="*/ 197 w 197"/>
                    <a:gd name="T15" fmla="*/ 0 h 35"/>
                    <a:gd name="T16" fmla="*/ 81 w 197"/>
                    <a:gd name="T17" fmla="*/ 0 h 35"/>
                    <a:gd name="T18" fmla="*/ 189 w 197"/>
                    <a:gd name="T19" fmla="*/ 26 h 35"/>
                    <a:gd name="T20" fmla="*/ 69 w 197"/>
                    <a:gd name="T21" fmla="*/ 26 h 35"/>
                    <a:gd name="T22" fmla="*/ 76 w 197"/>
                    <a:gd name="T23" fmla="*/ 10 h 35"/>
                    <a:gd name="T24" fmla="*/ 189 w 197"/>
                    <a:gd name="T25" fmla="*/ 10 h 35"/>
                    <a:gd name="T26" fmla="*/ 189 w 197"/>
                    <a:gd name="T27" fmla="*/ 26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97" h="35">
                      <a:moveTo>
                        <a:pt x="81" y="0"/>
                      </a:moveTo>
                      <a:lnTo>
                        <a:pt x="39" y="0"/>
                      </a:lnTo>
                      <a:lnTo>
                        <a:pt x="0" y="0"/>
                      </a:lnTo>
                      <a:lnTo>
                        <a:pt x="0" y="35"/>
                      </a:lnTo>
                      <a:lnTo>
                        <a:pt x="39" y="35"/>
                      </a:lnTo>
                      <a:lnTo>
                        <a:pt x="65" y="35"/>
                      </a:lnTo>
                      <a:lnTo>
                        <a:pt x="197" y="35"/>
                      </a:lnTo>
                      <a:lnTo>
                        <a:pt x="197" y="0"/>
                      </a:lnTo>
                      <a:lnTo>
                        <a:pt x="81" y="0"/>
                      </a:lnTo>
                      <a:close/>
                      <a:moveTo>
                        <a:pt x="189" y="26"/>
                      </a:moveTo>
                      <a:lnTo>
                        <a:pt x="69" y="26"/>
                      </a:lnTo>
                      <a:lnTo>
                        <a:pt x="76" y="10"/>
                      </a:lnTo>
                      <a:lnTo>
                        <a:pt x="189" y="10"/>
                      </a:lnTo>
                      <a:lnTo>
                        <a:pt x="189" y="2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>
                    <a:latin typeface="+mn-ea"/>
                  </a:endParaRPr>
                </a:p>
              </p:txBody>
            </p:sp>
            <p:sp>
              <p:nvSpPr>
                <p:cNvPr id="92" name="Freeform 83"/>
                <p:cNvSpPr>
                  <a:spLocks noEditPoints="1"/>
                </p:cNvSpPr>
                <p:nvPr/>
              </p:nvSpPr>
              <p:spPr bwMode="auto">
                <a:xfrm>
                  <a:off x="9880594" y="4046538"/>
                  <a:ext cx="312738" cy="55563"/>
                </a:xfrm>
                <a:custGeom>
                  <a:avLst/>
                  <a:gdLst>
                    <a:gd name="T0" fmla="*/ 50 w 197"/>
                    <a:gd name="T1" fmla="*/ 0 h 35"/>
                    <a:gd name="T2" fmla="*/ 14 w 197"/>
                    <a:gd name="T3" fmla="*/ 0 h 35"/>
                    <a:gd name="T4" fmla="*/ 0 w 197"/>
                    <a:gd name="T5" fmla="*/ 0 h 35"/>
                    <a:gd name="T6" fmla="*/ 0 w 197"/>
                    <a:gd name="T7" fmla="*/ 35 h 35"/>
                    <a:gd name="T8" fmla="*/ 14 w 197"/>
                    <a:gd name="T9" fmla="*/ 35 h 35"/>
                    <a:gd name="T10" fmla="*/ 32 w 197"/>
                    <a:gd name="T11" fmla="*/ 35 h 35"/>
                    <a:gd name="T12" fmla="*/ 197 w 197"/>
                    <a:gd name="T13" fmla="*/ 35 h 35"/>
                    <a:gd name="T14" fmla="*/ 197 w 197"/>
                    <a:gd name="T15" fmla="*/ 0 h 35"/>
                    <a:gd name="T16" fmla="*/ 50 w 197"/>
                    <a:gd name="T17" fmla="*/ 0 h 35"/>
                    <a:gd name="T18" fmla="*/ 189 w 197"/>
                    <a:gd name="T19" fmla="*/ 26 h 35"/>
                    <a:gd name="T20" fmla="*/ 37 w 197"/>
                    <a:gd name="T21" fmla="*/ 26 h 35"/>
                    <a:gd name="T22" fmla="*/ 45 w 197"/>
                    <a:gd name="T23" fmla="*/ 9 h 35"/>
                    <a:gd name="T24" fmla="*/ 189 w 197"/>
                    <a:gd name="T25" fmla="*/ 9 h 35"/>
                    <a:gd name="T26" fmla="*/ 189 w 197"/>
                    <a:gd name="T27" fmla="*/ 26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97" h="35">
                      <a:moveTo>
                        <a:pt x="50" y="0"/>
                      </a:moveTo>
                      <a:lnTo>
                        <a:pt x="14" y="0"/>
                      </a:lnTo>
                      <a:lnTo>
                        <a:pt x="0" y="0"/>
                      </a:lnTo>
                      <a:lnTo>
                        <a:pt x="0" y="35"/>
                      </a:lnTo>
                      <a:lnTo>
                        <a:pt x="14" y="35"/>
                      </a:lnTo>
                      <a:lnTo>
                        <a:pt x="32" y="35"/>
                      </a:lnTo>
                      <a:lnTo>
                        <a:pt x="197" y="35"/>
                      </a:lnTo>
                      <a:lnTo>
                        <a:pt x="197" y="0"/>
                      </a:lnTo>
                      <a:lnTo>
                        <a:pt x="50" y="0"/>
                      </a:lnTo>
                      <a:close/>
                      <a:moveTo>
                        <a:pt x="189" y="26"/>
                      </a:moveTo>
                      <a:lnTo>
                        <a:pt x="37" y="26"/>
                      </a:lnTo>
                      <a:lnTo>
                        <a:pt x="45" y="9"/>
                      </a:lnTo>
                      <a:lnTo>
                        <a:pt x="189" y="9"/>
                      </a:lnTo>
                      <a:lnTo>
                        <a:pt x="189" y="2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>
                    <a:latin typeface="+mn-ea"/>
                  </a:endParaRPr>
                </a:p>
              </p:txBody>
            </p:sp>
          </p:grpSp>
        </p:grpSp>
      </p:grpSp>
      <p:grpSp>
        <p:nvGrpSpPr>
          <p:cNvPr id="5" name="그룹 4"/>
          <p:cNvGrpSpPr/>
          <p:nvPr/>
        </p:nvGrpSpPr>
        <p:grpSpPr>
          <a:xfrm>
            <a:off x="719349" y="2608907"/>
            <a:ext cx="1800000" cy="1800000"/>
            <a:chOff x="128464" y="2608907"/>
            <a:chExt cx="1800000" cy="1800000"/>
          </a:xfrm>
        </p:grpSpPr>
        <p:sp>
          <p:nvSpPr>
            <p:cNvPr id="39" name="타원 38">
              <a:extLst>
                <a:ext uri="{FF2B5EF4-FFF2-40B4-BE49-F238E27FC236}">
                  <a16:creationId xmlns:a16="http://schemas.microsoft.com/office/drawing/2014/main" id="{E80F4D1F-5BAB-4414-B6D7-E3C9205C3EC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464" y="2608907"/>
              <a:ext cx="1800000" cy="1800000"/>
            </a:xfrm>
            <a:prstGeom prst="ellipse">
              <a:avLst/>
            </a:prstGeom>
            <a:solidFill>
              <a:srgbClr val="99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스마트 팜</a:t>
              </a:r>
            </a:p>
          </p:txBody>
        </p:sp>
        <p:grpSp>
          <p:nvGrpSpPr>
            <p:cNvPr id="3" name="그룹 2"/>
            <p:cNvGrpSpPr/>
            <p:nvPr/>
          </p:nvGrpSpPr>
          <p:grpSpPr>
            <a:xfrm>
              <a:off x="660711" y="3356992"/>
              <a:ext cx="735506" cy="635272"/>
              <a:chOff x="750456" y="3523680"/>
              <a:chExt cx="862013" cy="744539"/>
            </a:xfrm>
          </p:grpSpPr>
          <p:sp>
            <p:nvSpPr>
              <p:cNvPr id="93" name="Freeform 361"/>
              <p:cNvSpPr>
                <a:spLocks noEditPoints="1"/>
              </p:cNvSpPr>
              <p:nvPr/>
            </p:nvSpPr>
            <p:spPr bwMode="auto">
              <a:xfrm>
                <a:off x="750456" y="3782444"/>
                <a:ext cx="862013" cy="485775"/>
              </a:xfrm>
              <a:custGeom>
                <a:avLst/>
                <a:gdLst>
                  <a:gd name="T0" fmla="*/ 209 w 215"/>
                  <a:gd name="T1" fmla="*/ 1 h 121"/>
                  <a:gd name="T2" fmla="*/ 208 w 215"/>
                  <a:gd name="T3" fmla="*/ 0 h 121"/>
                  <a:gd name="T4" fmla="*/ 199 w 215"/>
                  <a:gd name="T5" fmla="*/ 0 h 121"/>
                  <a:gd name="T6" fmla="*/ 188 w 215"/>
                  <a:gd name="T7" fmla="*/ 0 h 121"/>
                  <a:gd name="T8" fmla="*/ 178 w 215"/>
                  <a:gd name="T9" fmla="*/ 0 h 121"/>
                  <a:gd name="T10" fmla="*/ 36 w 215"/>
                  <a:gd name="T11" fmla="*/ 0 h 121"/>
                  <a:gd name="T12" fmla="*/ 26 w 215"/>
                  <a:gd name="T13" fmla="*/ 0 h 121"/>
                  <a:gd name="T14" fmla="*/ 15 w 215"/>
                  <a:gd name="T15" fmla="*/ 0 h 121"/>
                  <a:gd name="T16" fmla="*/ 7 w 215"/>
                  <a:gd name="T17" fmla="*/ 0 h 121"/>
                  <a:gd name="T18" fmla="*/ 5 w 215"/>
                  <a:gd name="T19" fmla="*/ 1 h 121"/>
                  <a:gd name="T20" fmla="*/ 0 w 215"/>
                  <a:gd name="T21" fmla="*/ 7 h 121"/>
                  <a:gd name="T22" fmla="*/ 0 w 215"/>
                  <a:gd name="T23" fmla="*/ 114 h 121"/>
                  <a:gd name="T24" fmla="*/ 7 w 215"/>
                  <a:gd name="T25" fmla="*/ 121 h 121"/>
                  <a:gd name="T26" fmla="*/ 208 w 215"/>
                  <a:gd name="T27" fmla="*/ 121 h 121"/>
                  <a:gd name="T28" fmla="*/ 215 w 215"/>
                  <a:gd name="T29" fmla="*/ 114 h 121"/>
                  <a:gd name="T30" fmla="*/ 215 w 215"/>
                  <a:gd name="T31" fmla="*/ 7 h 121"/>
                  <a:gd name="T32" fmla="*/ 209 w 215"/>
                  <a:gd name="T33" fmla="*/ 1 h 121"/>
                  <a:gd name="T34" fmla="*/ 27 w 215"/>
                  <a:gd name="T35" fmla="*/ 100 h 121"/>
                  <a:gd name="T36" fmla="*/ 27 w 215"/>
                  <a:gd name="T37" fmla="*/ 22 h 121"/>
                  <a:gd name="T38" fmla="*/ 37 w 215"/>
                  <a:gd name="T39" fmla="*/ 22 h 121"/>
                  <a:gd name="T40" fmla="*/ 37 w 215"/>
                  <a:gd name="T41" fmla="*/ 100 h 121"/>
                  <a:gd name="T42" fmla="*/ 27 w 215"/>
                  <a:gd name="T43" fmla="*/ 100 h 121"/>
                  <a:gd name="T44" fmla="*/ 56 w 215"/>
                  <a:gd name="T45" fmla="*/ 100 h 121"/>
                  <a:gd name="T46" fmla="*/ 56 w 215"/>
                  <a:gd name="T47" fmla="*/ 22 h 121"/>
                  <a:gd name="T48" fmla="*/ 66 w 215"/>
                  <a:gd name="T49" fmla="*/ 22 h 121"/>
                  <a:gd name="T50" fmla="*/ 66 w 215"/>
                  <a:gd name="T51" fmla="*/ 100 h 121"/>
                  <a:gd name="T52" fmla="*/ 56 w 215"/>
                  <a:gd name="T53" fmla="*/ 100 h 121"/>
                  <a:gd name="T54" fmla="*/ 86 w 215"/>
                  <a:gd name="T55" fmla="*/ 100 h 121"/>
                  <a:gd name="T56" fmla="*/ 86 w 215"/>
                  <a:gd name="T57" fmla="*/ 22 h 121"/>
                  <a:gd name="T58" fmla="*/ 96 w 215"/>
                  <a:gd name="T59" fmla="*/ 22 h 121"/>
                  <a:gd name="T60" fmla="*/ 96 w 215"/>
                  <a:gd name="T61" fmla="*/ 100 h 121"/>
                  <a:gd name="T62" fmla="*/ 86 w 215"/>
                  <a:gd name="T63" fmla="*/ 100 h 121"/>
                  <a:gd name="T64" fmla="*/ 115 w 215"/>
                  <a:gd name="T65" fmla="*/ 100 h 121"/>
                  <a:gd name="T66" fmla="*/ 115 w 215"/>
                  <a:gd name="T67" fmla="*/ 22 h 121"/>
                  <a:gd name="T68" fmla="*/ 125 w 215"/>
                  <a:gd name="T69" fmla="*/ 22 h 121"/>
                  <a:gd name="T70" fmla="*/ 125 w 215"/>
                  <a:gd name="T71" fmla="*/ 100 h 121"/>
                  <a:gd name="T72" fmla="*/ 115 w 215"/>
                  <a:gd name="T73" fmla="*/ 100 h 121"/>
                  <a:gd name="T74" fmla="*/ 145 w 215"/>
                  <a:gd name="T75" fmla="*/ 100 h 121"/>
                  <a:gd name="T76" fmla="*/ 145 w 215"/>
                  <a:gd name="T77" fmla="*/ 22 h 121"/>
                  <a:gd name="T78" fmla="*/ 155 w 215"/>
                  <a:gd name="T79" fmla="*/ 22 h 121"/>
                  <a:gd name="T80" fmla="*/ 155 w 215"/>
                  <a:gd name="T81" fmla="*/ 100 h 121"/>
                  <a:gd name="T82" fmla="*/ 145 w 215"/>
                  <a:gd name="T83" fmla="*/ 100 h 121"/>
                  <a:gd name="T84" fmla="*/ 184 w 215"/>
                  <a:gd name="T85" fmla="*/ 100 h 121"/>
                  <a:gd name="T86" fmla="*/ 174 w 215"/>
                  <a:gd name="T87" fmla="*/ 100 h 121"/>
                  <a:gd name="T88" fmla="*/ 174 w 215"/>
                  <a:gd name="T89" fmla="*/ 22 h 121"/>
                  <a:gd name="T90" fmla="*/ 184 w 215"/>
                  <a:gd name="T91" fmla="*/ 22 h 121"/>
                  <a:gd name="T92" fmla="*/ 184 w 215"/>
                  <a:gd name="T93" fmla="*/ 10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15" h="121">
                    <a:moveTo>
                      <a:pt x="209" y="1"/>
                    </a:moveTo>
                    <a:cubicBezTo>
                      <a:pt x="209" y="0"/>
                      <a:pt x="208" y="0"/>
                      <a:pt x="208" y="0"/>
                    </a:cubicBezTo>
                    <a:cubicBezTo>
                      <a:pt x="199" y="0"/>
                      <a:pt x="199" y="0"/>
                      <a:pt x="199" y="0"/>
                    </a:cubicBezTo>
                    <a:cubicBezTo>
                      <a:pt x="188" y="0"/>
                      <a:pt x="188" y="0"/>
                      <a:pt x="188" y="0"/>
                    </a:cubicBezTo>
                    <a:cubicBezTo>
                      <a:pt x="178" y="0"/>
                      <a:pt x="178" y="0"/>
                      <a:pt x="178" y="0"/>
                    </a:cubicBezTo>
                    <a:cubicBezTo>
                      <a:pt x="36" y="0"/>
                      <a:pt x="36" y="0"/>
                      <a:pt x="36" y="0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6" y="0"/>
                      <a:pt x="6" y="0"/>
                      <a:pt x="5" y="1"/>
                    </a:cubicBezTo>
                    <a:cubicBezTo>
                      <a:pt x="2" y="1"/>
                      <a:pt x="0" y="4"/>
                      <a:pt x="0" y="7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0" y="118"/>
                      <a:pt x="3" y="121"/>
                      <a:pt x="7" y="121"/>
                    </a:cubicBezTo>
                    <a:cubicBezTo>
                      <a:pt x="208" y="121"/>
                      <a:pt x="208" y="121"/>
                      <a:pt x="208" y="121"/>
                    </a:cubicBezTo>
                    <a:cubicBezTo>
                      <a:pt x="212" y="121"/>
                      <a:pt x="215" y="118"/>
                      <a:pt x="215" y="114"/>
                    </a:cubicBezTo>
                    <a:cubicBezTo>
                      <a:pt x="215" y="7"/>
                      <a:pt x="215" y="7"/>
                      <a:pt x="215" y="7"/>
                    </a:cubicBezTo>
                    <a:cubicBezTo>
                      <a:pt x="215" y="4"/>
                      <a:pt x="212" y="1"/>
                      <a:pt x="209" y="1"/>
                    </a:cubicBezTo>
                    <a:close/>
                    <a:moveTo>
                      <a:pt x="27" y="100"/>
                    </a:moveTo>
                    <a:cubicBezTo>
                      <a:pt x="27" y="22"/>
                      <a:pt x="27" y="22"/>
                      <a:pt x="27" y="22"/>
                    </a:cubicBezTo>
                    <a:cubicBezTo>
                      <a:pt x="37" y="22"/>
                      <a:pt x="37" y="22"/>
                      <a:pt x="37" y="22"/>
                    </a:cubicBezTo>
                    <a:cubicBezTo>
                      <a:pt x="37" y="100"/>
                      <a:pt x="37" y="100"/>
                      <a:pt x="37" y="100"/>
                    </a:cubicBezTo>
                    <a:lnTo>
                      <a:pt x="27" y="100"/>
                    </a:lnTo>
                    <a:close/>
                    <a:moveTo>
                      <a:pt x="56" y="100"/>
                    </a:moveTo>
                    <a:cubicBezTo>
                      <a:pt x="56" y="22"/>
                      <a:pt x="56" y="22"/>
                      <a:pt x="56" y="22"/>
                    </a:cubicBezTo>
                    <a:cubicBezTo>
                      <a:pt x="66" y="22"/>
                      <a:pt x="66" y="22"/>
                      <a:pt x="66" y="22"/>
                    </a:cubicBezTo>
                    <a:cubicBezTo>
                      <a:pt x="66" y="100"/>
                      <a:pt x="66" y="100"/>
                      <a:pt x="66" y="100"/>
                    </a:cubicBezTo>
                    <a:lnTo>
                      <a:pt x="56" y="100"/>
                    </a:lnTo>
                    <a:close/>
                    <a:moveTo>
                      <a:pt x="86" y="100"/>
                    </a:moveTo>
                    <a:cubicBezTo>
                      <a:pt x="86" y="22"/>
                      <a:pt x="86" y="22"/>
                      <a:pt x="86" y="22"/>
                    </a:cubicBezTo>
                    <a:cubicBezTo>
                      <a:pt x="96" y="22"/>
                      <a:pt x="96" y="22"/>
                      <a:pt x="96" y="22"/>
                    </a:cubicBezTo>
                    <a:cubicBezTo>
                      <a:pt x="96" y="100"/>
                      <a:pt x="96" y="100"/>
                      <a:pt x="96" y="100"/>
                    </a:cubicBezTo>
                    <a:lnTo>
                      <a:pt x="86" y="100"/>
                    </a:lnTo>
                    <a:close/>
                    <a:moveTo>
                      <a:pt x="115" y="100"/>
                    </a:moveTo>
                    <a:cubicBezTo>
                      <a:pt x="115" y="22"/>
                      <a:pt x="115" y="22"/>
                      <a:pt x="115" y="22"/>
                    </a:cubicBezTo>
                    <a:cubicBezTo>
                      <a:pt x="125" y="22"/>
                      <a:pt x="125" y="22"/>
                      <a:pt x="125" y="22"/>
                    </a:cubicBezTo>
                    <a:cubicBezTo>
                      <a:pt x="125" y="100"/>
                      <a:pt x="125" y="100"/>
                      <a:pt x="125" y="100"/>
                    </a:cubicBezTo>
                    <a:lnTo>
                      <a:pt x="115" y="100"/>
                    </a:lnTo>
                    <a:close/>
                    <a:moveTo>
                      <a:pt x="145" y="100"/>
                    </a:moveTo>
                    <a:cubicBezTo>
                      <a:pt x="145" y="22"/>
                      <a:pt x="145" y="22"/>
                      <a:pt x="145" y="22"/>
                    </a:cubicBezTo>
                    <a:cubicBezTo>
                      <a:pt x="155" y="22"/>
                      <a:pt x="155" y="22"/>
                      <a:pt x="155" y="22"/>
                    </a:cubicBezTo>
                    <a:cubicBezTo>
                      <a:pt x="155" y="100"/>
                      <a:pt x="155" y="100"/>
                      <a:pt x="155" y="100"/>
                    </a:cubicBezTo>
                    <a:lnTo>
                      <a:pt x="145" y="100"/>
                    </a:lnTo>
                    <a:close/>
                    <a:moveTo>
                      <a:pt x="184" y="100"/>
                    </a:moveTo>
                    <a:cubicBezTo>
                      <a:pt x="174" y="100"/>
                      <a:pt x="174" y="100"/>
                      <a:pt x="174" y="100"/>
                    </a:cubicBezTo>
                    <a:cubicBezTo>
                      <a:pt x="174" y="22"/>
                      <a:pt x="174" y="22"/>
                      <a:pt x="174" y="22"/>
                    </a:cubicBezTo>
                    <a:cubicBezTo>
                      <a:pt x="184" y="22"/>
                      <a:pt x="184" y="22"/>
                      <a:pt x="184" y="22"/>
                    </a:cubicBezTo>
                    <a:lnTo>
                      <a:pt x="184" y="10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94" name="Freeform 40"/>
              <p:cNvSpPr>
                <a:spLocks/>
              </p:cNvSpPr>
              <p:nvPr/>
            </p:nvSpPr>
            <p:spPr bwMode="auto">
              <a:xfrm>
                <a:off x="1359455" y="3523680"/>
                <a:ext cx="253014" cy="258764"/>
              </a:xfrm>
              <a:custGeom>
                <a:avLst/>
                <a:gdLst>
                  <a:gd name="T0" fmla="*/ 60 w 134"/>
                  <a:gd name="T1" fmla="*/ 0 h 137"/>
                  <a:gd name="T2" fmla="*/ 25 w 134"/>
                  <a:gd name="T3" fmla="*/ 35 h 137"/>
                  <a:gd name="T4" fmla="*/ 12 w 134"/>
                  <a:gd name="T5" fmla="*/ 104 h 137"/>
                  <a:gd name="T6" fmla="*/ 40 w 134"/>
                  <a:gd name="T7" fmla="*/ 56 h 137"/>
                  <a:gd name="T8" fmla="*/ 44 w 134"/>
                  <a:gd name="T9" fmla="*/ 57 h 137"/>
                  <a:gd name="T10" fmla="*/ 44 w 134"/>
                  <a:gd name="T11" fmla="*/ 60 h 137"/>
                  <a:gd name="T12" fmla="*/ 16 w 134"/>
                  <a:gd name="T13" fmla="*/ 114 h 137"/>
                  <a:gd name="T14" fmla="*/ 17 w 134"/>
                  <a:gd name="T15" fmla="*/ 135 h 137"/>
                  <a:gd name="T16" fmla="*/ 19 w 134"/>
                  <a:gd name="T17" fmla="*/ 137 h 137"/>
                  <a:gd name="T18" fmla="*/ 20 w 134"/>
                  <a:gd name="T19" fmla="*/ 137 h 137"/>
                  <a:gd name="T20" fmla="*/ 22 w 134"/>
                  <a:gd name="T21" fmla="*/ 134 h 137"/>
                  <a:gd name="T22" fmla="*/ 21 w 134"/>
                  <a:gd name="T23" fmla="*/ 116 h 137"/>
                  <a:gd name="T24" fmla="*/ 60 w 134"/>
                  <a:gd name="T25" fmla="*/ 0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4" h="137">
                    <a:moveTo>
                      <a:pt x="60" y="0"/>
                    </a:moveTo>
                    <a:cubicBezTo>
                      <a:pt x="60" y="0"/>
                      <a:pt x="54" y="14"/>
                      <a:pt x="25" y="35"/>
                    </a:cubicBezTo>
                    <a:cubicBezTo>
                      <a:pt x="0" y="54"/>
                      <a:pt x="6" y="87"/>
                      <a:pt x="12" y="104"/>
                    </a:cubicBezTo>
                    <a:cubicBezTo>
                      <a:pt x="19" y="76"/>
                      <a:pt x="39" y="57"/>
                      <a:pt x="40" y="56"/>
                    </a:cubicBezTo>
                    <a:cubicBezTo>
                      <a:pt x="41" y="55"/>
                      <a:pt x="43" y="55"/>
                      <a:pt x="44" y="57"/>
                    </a:cubicBezTo>
                    <a:cubicBezTo>
                      <a:pt x="45" y="58"/>
                      <a:pt x="45" y="59"/>
                      <a:pt x="44" y="60"/>
                    </a:cubicBezTo>
                    <a:cubicBezTo>
                      <a:pt x="43" y="61"/>
                      <a:pt x="20" y="83"/>
                      <a:pt x="16" y="114"/>
                    </a:cubicBezTo>
                    <a:cubicBezTo>
                      <a:pt x="15" y="120"/>
                      <a:pt x="15" y="128"/>
                      <a:pt x="17" y="135"/>
                    </a:cubicBezTo>
                    <a:cubicBezTo>
                      <a:pt x="17" y="136"/>
                      <a:pt x="18" y="137"/>
                      <a:pt x="19" y="137"/>
                    </a:cubicBezTo>
                    <a:cubicBezTo>
                      <a:pt x="19" y="137"/>
                      <a:pt x="20" y="137"/>
                      <a:pt x="20" y="137"/>
                    </a:cubicBezTo>
                    <a:cubicBezTo>
                      <a:pt x="21" y="137"/>
                      <a:pt x="22" y="136"/>
                      <a:pt x="22" y="134"/>
                    </a:cubicBezTo>
                    <a:cubicBezTo>
                      <a:pt x="21" y="128"/>
                      <a:pt x="21" y="122"/>
                      <a:pt x="21" y="116"/>
                    </a:cubicBezTo>
                    <a:cubicBezTo>
                      <a:pt x="134" y="103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</p:grpSp>
      </p:grpSp>
      <p:grpSp>
        <p:nvGrpSpPr>
          <p:cNvPr id="7" name="그룹 6"/>
          <p:cNvGrpSpPr/>
          <p:nvPr/>
        </p:nvGrpSpPr>
        <p:grpSpPr>
          <a:xfrm>
            <a:off x="5164217" y="2608907"/>
            <a:ext cx="1800000" cy="1800000"/>
            <a:chOff x="5132364" y="2608907"/>
            <a:chExt cx="1800000" cy="1800000"/>
          </a:xfrm>
        </p:grpSpPr>
        <p:sp>
          <p:nvSpPr>
            <p:cNvPr id="42" name="타원 41">
              <a:extLst>
                <a:ext uri="{FF2B5EF4-FFF2-40B4-BE49-F238E27FC236}">
                  <a16:creationId xmlns:a16="http://schemas.microsoft.com/office/drawing/2014/main" id="{19BB361A-03BF-4897-BCB0-E63B32A4EA3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32364" y="2608907"/>
              <a:ext cx="1800000" cy="1800000"/>
            </a:xfrm>
            <a:prstGeom prst="ellipse">
              <a:avLst/>
            </a:prstGeom>
            <a:solidFill>
              <a:srgbClr val="99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  <a:latin typeface="+mn-ea"/>
                </a:rPr>
                <a:t>IOT</a:t>
              </a:r>
            </a:p>
            <a:p>
              <a:pPr algn="ctr"/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환경제어시스템</a:t>
              </a:r>
            </a:p>
          </p:txBody>
        </p:sp>
        <p:grpSp>
          <p:nvGrpSpPr>
            <p:cNvPr id="50" name="그룹 49"/>
            <p:cNvGrpSpPr/>
            <p:nvPr/>
          </p:nvGrpSpPr>
          <p:grpSpPr>
            <a:xfrm>
              <a:off x="5819993" y="3484854"/>
              <a:ext cx="424743" cy="739247"/>
              <a:chOff x="7139087" y="3724275"/>
              <a:chExt cx="415925" cy="723900"/>
            </a:xfrm>
          </p:grpSpPr>
          <p:sp>
            <p:nvSpPr>
              <p:cNvPr id="51" name="Freeform 258"/>
              <p:cNvSpPr>
                <a:spLocks noEditPoints="1"/>
              </p:cNvSpPr>
              <p:nvPr/>
            </p:nvSpPr>
            <p:spPr bwMode="auto">
              <a:xfrm>
                <a:off x="7139087" y="3724275"/>
                <a:ext cx="415925" cy="723900"/>
              </a:xfrm>
              <a:custGeom>
                <a:avLst/>
                <a:gdLst>
                  <a:gd name="T0" fmla="*/ 208 w 227"/>
                  <a:gd name="T1" fmla="*/ 0 h 395"/>
                  <a:gd name="T2" fmla="*/ 19 w 227"/>
                  <a:gd name="T3" fmla="*/ 0 h 395"/>
                  <a:gd name="T4" fmla="*/ 0 w 227"/>
                  <a:gd name="T5" fmla="*/ 20 h 395"/>
                  <a:gd name="T6" fmla="*/ 0 w 227"/>
                  <a:gd name="T7" fmla="*/ 376 h 395"/>
                  <a:gd name="T8" fmla="*/ 19 w 227"/>
                  <a:gd name="T9" fmla="*/ 395 h 395"/>
                  <a:gd name="T10" fmla="*/ 208 w 227"/>
                  <a:gd name="T11" fmla="*/ 395 h 395"/>
                  <a:gd name="T12" fmla="*/ 227 w 227"/>
                  <a:gd name="T13" fmla="*/ 376 h 395"/>
                  <a:gd name="T14" fmla="*/ 227 w 227"/>
                  <a:gd name="T15" fmla="*/ 20 h 395"/>
                  <a:gd name="T16" fmla="*/ 208 w 227"/>
                  <a:gd name="T17" fmla="*/ 0 h 395"/>
                  <a:gd name="T18" fmla="*/ 20 w 227"/>
                  <a:gd name="T19" fmla="*/ 355 h 395"/>
                  <a:gd name="T20" fmla="*/ 20 w 227"/>
                  <a:gd name="T21" fmla="*/ 293 h 395"/>
                  <a:gd name="T22" fmla="*/ 20 w 227"/>
                  <a:gd name="T23" fmla="*/ 192 h 395"/>
                  <a:gd name="T24" fmla="*/ 20 w 227"/>
                  <a:gd name="T25" fmla="*/ 40 h 395"/>
                  <a:gd name="T26" fmla="*/ 207 w 227"/>
                  <a:gd name="T27" fmla="*/ 40 h 395"/>
                  <a:gd name="T28" fmla="*/ 207 w 227"/>
                  <a:gd name="T29" fmla="*/ 103 h 395"/>
                  <a:gd name="T30" fmla="*/ 207 w 227"/>
                  <a:gd name="T31" fmla="*/ 293 h 395"/>
                  <a:gd name="T32" fmla="*/ 207 w 227"/>
                  <a:gd name="T33" fmla="*/ 355 h 395"/>
                  <a:gd name="T34" fmla="*/ 20 w 227"/>
                  <a:gd name="T35" fmla="*/ 355 h 395"/>
                  <a:gd name="T36" fmla="*/ 149 w 227"/>
                  <a:gd name="T37" fmla="*/ 370 h 395"/>
                  <a:gd name="T38" fmla="*/ 145 w 227"/>
                  <a:gd name="T39" fmla="*/ 375 h 395"/>
                  <a:gd name="T40" fmla="*/ 142 w 227"/>
                  <a:gd name="T41" fmla="*/ 370 h 395"/>
                  <a:gd name="T42" fmla="*/ 145 w 227"/>
                  <a:gd name="T43" fmla="*/ 365 h 395"/>
                  <a:gd name="T44" fmla="*/ 149 w 227"/>
                  <a:gd name="T45" fmla="*/ 370 h 395"/>
                  <a:gd name="T46" fmla="*/ 128 w 227"/>
                  <a:gd name="T47" fmla="*/ 369 h 395"/>
                  <a:gd name="T48" fmla="*/ 128 w 227"/>
                  <a:gd name="T49" fmla="*/ 371 h 395"/>
                  <a:gd name="T50" fmla="*/ 125 w 227"/>
                  <a:gd name="T51" fmla="*/ 376 h 395"/>
                  <a:gd name="T52" fmla="*/ 102 w 227"/>
                  <a:gd name="T53" fmla="*/ 376 h 395"/>
                  <a:gd name="T54" fmla="*/ 98 w 227"/>
                  <a:gd name="T55" fmla="*/ 371 h 395"/>
                  <a:gd name="T56" fmla="*/ 98 w 227"/>
                  <a:gd name="T57" fmla="*/ 369 h 395"/>
                  <a:gd name="T58" fmla="*/ 102 w 227"/>
                  <a:gd name="T59" fmla="*/ 365 h 395"/>
                  <a:gd name="T60" fmla="*/ 125 w 227"/>
                  <a:gd name="T61" fmla="*/ 365 h 395"/>
                  <a:gd name="T62" fmla="*/ 128 w 227"/>
                  <a:gd name="T63" fmla="*/ 369 h 395"/>
                  <a:gd name="T64" fmla="*/ 85 w 227"/>
                  <a:gd name="T65" fmla="*/ 370 h 395"/>
                  <a:gd name="T66" fmla="*/ 81 w 227"/>
                  <a:gd name="T67" fmla="*/ 375 h 395"/>
                  <a:gd name="T68" fmla="*/ 77 w 227"/>
                  <a:gd name="T69" fmla="*/ 370 h 395"/>
                  <a:gd name="T70" fmla="*/ 81 w 227"/>
                  <a:gd name="T71" fmla="*/ 365 h 395"/>
                  <a:gd name="T72" fmla="*/ 85 w 227"/>
                  <a:gd name="T73" fmla="*/ 370 h 395"/>
                  <a:gd name="T74" fmla="*/ 91 w 227"/>
                  <a:gd name="T75" fmla="*/ 24 h 395"/>
                  <a:gd name="T76" fmla="*/ 113 w 227"/>
                  <a:gd name="T77" fmla="*/ 19 h 395"/>
                  <a:gd name="T78" fmla="*/ 135 w 227"/>
                  <a:gd name="T79" fmla="*/ 24 h 395"/>
                  <a:gd name="T80" fmla="*/ 113 w 227"/>
                  <a:gd name="T81" fmla="*/ 29 h 395"/>
                  <a:gd name="T82" fmla="*/ 91 w 227"/>
                  <a:gd name="T83" fmla="*/ 24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227" h="395">
                    <a:moveTo>
                      <a:pt x="208" y="0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8" y="0"/>
                      <a:pt x="0" y="9"/>
                      <a:pt x="0" y="20"/>
                    </a:cubicBezTo>
                    <a:cubicBezTo>
                      <a:pt x="0" y="376"/>
                      <a:pt x="0" y="376"/>
                      <a:pt x="0" y="376"/>
                    </a:cubicBezTo>
                    <a:cubicBezTo>
                      <a:pt x="0" y="386"/>
                      <a:pt x="8" y="395"/>
                      <a:pt x="19" y="395"/>
                    </a:cubicBezTo>
                    <a:cubicBezTo>
                      <a:pt x="208" y="395"/>
                      <a:pt x="208" y="395"/>
                      <a:pt x="208" y="395"/>
                    </a:cubicBezTo>
                    <a:cubicBezTo>
                      <a:pt x="218" y="395"/>
                      <a:pt x="227" y="386"/>
                      <a:pt x="227" y="376"/>
                    </a:cubicBezTo>
                    <a:cubicBezTo>
                      <a:pt x="227" y="20"/>
                      <a:pt x="227" y="20"/>
                      <a:pt x="227" y="20"/>
                    </a:cubicBezTo>
                    <a:cubicBezTo>
                      <a:pt x="227" y="9"/>
                      <a:pt x="218" y="0"/>
                      <a:pt x="208" y="0"/>
                    </a:cubicBezTo>
                    <a:close/>
                    <a:moveTo>
                      <a:pt x="20" y="355"/>
                    </a:moveTo>
                    <a:cubicBezTo>
                      <a:pt x="20" y="293"/>
                      <a:pt x="20" y="293"/>
                      <a:pt x="20" y="293"/>
                    </a:cubicBezTo>
                    <a:cubicBezTo>
                      <a:pt x="20" y="192"/>
                      <a:pt x="20" y="192"/>
                      <a:pt x="20" y="192"/>
                    </a:cubicBezTo>
                    <a:cubicBezTo>
                      <a:pt x="20" y="40"/>
                      <a:pt x="20" y="40"/>
                      <a:pt x="20" y="40"/>
                    </a:cubicBezTo>
                    <a:cubicBezTo>
                      <a:pt x="207" y="40"/>
                      <a:pt x="207" y="40"/>
                      <a:pt x="207" y="40"/>
                    </a:cubicBezTo>
                    <a:cubicBezTo>
                      <a:pt x="207" y="103"/>
                      <a:pt x="207" y="103"/>
                      <a:pt x="207" y="103"/>
                    </a:cubicBezTo>
                    <a:cubicBezTo>
                      <a:pt x="207" y="293"/>
                      <a:pt x="207" y="293"/>
                      <a:pt x="207" y="293"/>
                    </a:cubicBezTo>
                    <a:cubicBezTo>
                      <a:pt x="207" y="355"/>
                      <a:pt x="207" y="355"/>
                      <a:pt x="207" y="355"/>
                    </a:cubicBezTo>
                    <a:lnTo>
                      <a:pt x="20" y="355"/>
                    </a:lnTo>
                    <a:close/>
                    <a:moveTo>
                      <a:pt x="149" y="370"/>
                    </a:moveTo>
                    <a:cubicBezTo>
                      <a:pt x="149" y="373"/>
                      <a:pt x="147" y="375"/>
                      <a:pt x="145" y="375"/>
                    </a:cubicBezTo>
                    <a:cubicBezTo>
                      <a:pt x="143" y="375"/>
                      <a:pt x="142" y="373"/>
                      <a:pt x="142" y="370"/>
                    </a:cubicBezTo>
                    <a:cubicBezTo>
                      <a:pt x="142" y="368"/>
                      <a:pt x="143" y="365"/>
                      <a:pt x="145" y="365"/>
                    </a:cubicBezTo>
                    <a:cubicBezTo>
                      <a:pt x="147" y="365"/>
                      <a:pt x="149" y="368"/>
                      <a:pt x="149" y="370"/>
                    </a:cubicBezTo>
                    <a:close/>
                    <a:moveTo>
                      <a:pt x="128" y="369"/>
                    </a:moveTo>
                    <a:cubicBezTo>
                      <a:pt x="128" y="371"/>
                      <a:pt x="128" y="371"/>
                      <a:pt x="128" y="371"/>
                    </a:cubicBezTo>
                    <a:cubicBezTo>
                      <a:pt x="128" y="374"/>
                      <a:pt x="127" y="376"/>
                      <a:pt x="125" y="376"/>
                    </a:cubicBezTo>
                    <a:cubicBezTo>
                      <a:pt x="102" y="376"/>
                      <a:pt x="102" y="376"/>
                      <a:pt x="102" y="376"/>
                    </a:cubicBezTo>
                    <a:cubicBezTo>
                      <a:pt x="100" y="376"/>
                      <a:pt x="98" y="374"/>
                      <a:pt x="98" y="371"/>
                    </a:cubicBezTo>
                    <a:cubicBezTo>
                      <a:pt x="98" y="369"/>
                      <a:pt x="98" y="369"/>
                      <a:pt x="98" y="369"/>
                    </a:cubicBezTo>
                    <a:cubicBezTo>
                      <a:pt x="98" y="367"/>
                      <a:pt x="100" y="365"/>
                      <a:pt x="102" y="365"/>
                    </a:cubicBezTo>
                    <a:cubicBezTo>
                      <a:pt x="125" y="365"/>
                      <a:pt x="125" y="365"/>
                      <a:pt x="125" y="365"/>
                    </a:cubicBezTo>
                    <a:cubicBezTo>
                      <a:pt x="127" y="365"/>
                      <a:pt x="128" y="367"/>
                      <a:pt x="128" y="369"/>
                    </a:cubicBezTo>
                    <a:close/>
                    <a:moveTo>
                      <a:pt x="85" y="370"/>
                    </a:moveTo>
                    <a:cubicBezTo>
                      <a:pt x="85" y="373"/>
                      <a:pt x="83" y="375"/>
                      <a:pt x="81" y="375"/>
                    </a:cubicBezTo>
                    <a:cubicBezTo>
                      <a:pt x="79" y="375"/>
                      <a:pt x="77" y="373"/>
                      <a:pt x="77" y="370"/>
                    </a:cubicBezTo>
                    <a:cubicBezTo>
                      <a:pt x="77" y="368"/>
                      <a:pt x="79" y="365"/>
                      <a:pt x="81" y="365"/>
                    </a:cubicBezTo>
                    <a:cubicBezTo>
                      <a:pt x="83" y="365"/>
                      <a:pt x="85" y="368"/>
                      <a:pt x="85" y="370"/>
                    </a:cubicBezTo>
                    <a:close/>
                    <a:moveTo>
                      <a:pt x="91" y="24"/>
                    </a:moveTo>
                    <a:cubicBezTo>
                      <a:pt x="91" y="22"/>
                      <a:pt x="101" y="19"/>
                      <a:pt x="113" y="19"/>
                    </a:cubicBezTo>
                    <a:cubicBezTo>
                      <a:pt x="125" y="19"/>
                      <a:pt x="135" y="22"/>
                      <a:pt x="135" y="24"/>
                    </a:cubicBezTo>
                    <a:cubicBezTo>
                      <a:pt x="135" y="27"/>
                      <a:pt x="125" y="29"/>
                      <a:pt x="113" y="29"/>
                    </a:cubicBezTo>
                    <a:cubicBezTo>
                      <a:pt x="101" y="29"/>
                      <a:pt x="91" y="27"/>
                      <a:pt x="91" y="2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grpSp>
            <p:nvGrpSpPr>
              <p:cNvPr id="55" name="그룹 54"/>
              <p:cNvGrpSpPr/>
              <p:nvPr/>
            </p:nvGrpSpPr>
            <p:grpSpPr>
              <a:xfrm>
                <a:off x="7207348" y="3887841"/>
                <a:ext cx="279401" cy="396769"/>
                <a:chOff x="-2903538" y="2725738"/>
                <a:chExt cx="427038" cy="606424"/>
              </a:xfrm>
            </p:grpSpPr>
            <p:sp>
              <p:nvSpPr>
                <p:cNvPr id="57" name="Freeform 264"/>
                <p:cNvSpPr>
                  <a:spLocks/>
                </p:cNvSpPr>
                <p:nvPr/>
              </p:nvSpPr>
              <p:spPr bwMode="auto">
                <a:xfrm>
                  <a:off x="-2903538" y="2949575"/>
                  <a:ext cx="427038" cy="382587"/>
                </a:xfrm>
                <a:custGeom>
                  <a:avLst/>
                  <a:gdLst>
                    <a:gd name="T0" fmla="*/ 159 w 199"/>
                    <a:gd name="T1" fmla="*/ 0 h 179"/>
                    <a:gd name="T2" fmla="*/ 157 w 199"/>
                    <a:gd name="T3" fmla="*/ 15 h 179"/>
                    <a:gd name="T4" fmla="*/ 186 w 199"/>
                    <a:gd name="T5" fmla="*/ 79 h 179"/>
                    <a:gd name="T6" fmla="*/ 170 w 199"/>
                    <a:gd name="T7" fmla="*/ 128 h 179"/>
                    <a:gd name="T8" fmla="*/ 110 w 199"/>
                    <a:gd name="T9" fmla="*/ 128 h 179"/>
                    <a:gd name="T10" fmla="*/ 110 w 199"/>
                    <a:gd name="T11" fmla="*/ 95 h 179"/>
                    <a:gd name="T12" fmla="*/ 90 w 199"/>
                    <a:gd name="T13" fmla="*/ 95 h 179"/>
                    <a:gd name="T14" fmla="*/ 90 w 199"/>
                    <a:gd name="T15" fmla="*/ 128 h 179"/>
                    <a:gd name="T16" fmla="*/ 29 w 199"/>
                    <a:gd name="T17" fmla="*/ 128 h 179"/>
                    <a:gd name="T18" fmla="*/ 13 w 199"/>
                    <a:gd name="T19" fmla="*/ 79 h 179"/>
                    <a:gd name="T20" fmla="*/ 43 w 199"/>
                    <a:gd name="T21" fmla="*/ 15 h 179"/>
                    <a:gd name="T22" fmla="*/ 40 w 199"/>
                    <a:gd name="T23" fmla="*/ 0 h 179"/>
                    <a:gd name="T24" fmla="*/ 0 w 199"/>
                    <a:gd name="T25" fmla="*/ 79 h 179"/>
                    <a:gd name="T26" fmla="*/ 100 w 199"/>
                    <a:gd name="T27" fmla="*/ 179 h 179"/>
                    <a:gd name="T28" fmla="*/ 199 w 199"/>
                    <a:gd name="T29" fmla="*/ 79 h 179"/>
                    <a:gd name="T30" fmla="*/ 159 w 199"/>
                    <a:gd name="T31" fmla="*/ 0 h 1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99" h="179">
                      <a:moveTo>
                        <a:pt x="159" y="0"/>
                      </a:moveTo>
                      <a:cubicBezTo>
                        <a:pt x="159" y="4"/>
                        <a:pt x="158" y="9"/>
                        <a:pt x="157" y="15"/>
                      </a:cubicBezTo>
                      <a:cubicBezTo>
                        <a:pt x="175" y="31"/>
                        <a:pt x="186" y="54"/>
                        <a:pt x="186" y="79"/>
                      </a:cubicBezTo>
                      <a:cubicBezTo>
                        <a:pt x="186" y="98"/>
                        <a:pt x="180" y="114"/>
                        <a:pt x="170" y="128"/>
                      </a:cubicBezTo>
                      <a:cubicBezTo>
                        <a:pt x="110" y="128"/>
                        <a:pt x="110" y="128"/>
                        <a:pt x="110" y="128"/>
                      </a:cubicBezTo>
                      <a:cubicBezTo>
                        <a:pt x="110" y="95"/>
                        <a:pt x="110" y="95"/>
                        <a:pt x="110" y="95"/>
                      </a:cubicBezTo>
                      <a:cubicBezTo>
                        <a:pt x="90" y="95"/>
                        <a:pt x="90" y="95"/>
                        <a:pt x="90" y="95"/>
                      </a:cubicBezTo>
                      <a:cubicBezTo>
                        <a:pt x="90" y="128"/>
                        <a:pt x="90" y="128"/>
                        <a:pt x="90" y="128"/>
                      </a:cubicBezTo>
                      <a:cubicBezTo>
                        <a:pt x="29" y="128"/>
                        <a:pt x="29" y="128"/>
                        <a:pt x="29" y="128"/>
                      </a:cubicBezTo>
                      <a:cubicBezTo>
                        <a:pt x="19" y="114"/>
                        <a:pt x="13" y="98"/>
                        <a:pt x="13" y="79"/>
                      </a:cubicBezTo>
                      <a:cubicBezTo>
                        <a:pt x="13" y="54"/>
                        <a:pt x="25" y="31"/>
                        <a:pt x="43" y="15"/>
                      </a:cubicBezTo>
                      <a:cubicBezTo>
                        <a:pt x="41" y="9"/>
                        <a:pt x="40" y="4"/>
                        <a:pt x="40" y="0"/>
                      </a:cubicBezTo>
                      <a:cubicBezTo>
                        <a:pt x="16" y="18"/>
                        <a:pt x="0" y="47"/>
                        <a:pt x="0" y="79"/>
                      </a:cubicBezTo>
                      <a:cubicBezTo>
                        <a:pt x="0" y="134"/>
                        <a:pt x="45" y="179"/>
                        <a:pt x="100" y="179"/>
                      </a:cubicBezTo>
                      <a:cubicBezTo>
                        <a:pt x="154" y="179"/>
                        <a:pt x="199" y="134"/>
                        <a:pt x="199" y="79"/>
                      </a:cubicBezTo>
                      <a:cubicBezTo>
                        <a:pt x="199" y="47"/>
                        <a:pt x="184" y="18"/>
                        <a:pt x="159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60" name="Freeform 265"/>
                <p:cNvSpPr>
                  <a:spLocks/>
                </p:cNvSpPr>
                <p:nvPr/>
              </p:nvSpPr>
              <p:spPr bwMode="auto">
                <a:xfrm>
                  <a:off x="-2792413" y="3036888"/>
                  <a:ext cx="90488" cy="90487"/>
                </a:xfrm>
                <a:custGeom>
                  <a:avLst/>
                  <a:gdLst>
                    <a:gd name="T0" fmla="*/ 41 w 42"/>
                    <a:gd name="T1" fmla="*/ 41 h 42"/>
                    <a:gd name="T2" fmla="*/ 31 w 42"/>
                    <a:gd name="T3" fmla="*/ 11 h 42"/>
                    <a:gd name="T4" fmla="*/ 1 w 42"/>
                    <a:gd name="T5" fmla="*/ 1 h 42"/>
                    <a:gd name="T6" fmla="*/ 11 w 42"/>
                    <a:gd name="T7" fmla="*/ 31 h 42"/>
                    <a:gd name="T8" fmla="*/ 41 w 42"/>
                    <a:gd name="T9" fmla="*/ 41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42">
                      <a:moveTo>
                        <a:pt x="41" y="41"/>
                      </a:moveTo>
                      <a:cubicBezTo>
                        <a:pt x="41" y="41"/>
                        <a:pt x="42" y="22"/>
                        <a:pt x="31" y="11"/>
                      </a:cubicBezTo>
                      <a:cubicBezTo>
                        <a:pt x="20" y="0"/>
                        <a:pt x="1" y="1"/>
                        <a:pt x="1" y="1"/>
                      </a:cubicBezTo>
                      <a:cubicBezTo>
                        <a:pt x="1" y="1"/>
                        <a:pt x="0" y="20"/>
                        <a:pt x="11" y="31"/>
                      </a:cubicBezTo>
                      <a:cubicBezTo>
                        <a:pt x="22" y="42"/>
                        <a:pt x="41" y="41"/>
                        <a:pt x="41" y="4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76" name="Freeform 266"/>
                <p:cNvSpPr>
                  <a:spLocks/>
                </p:cNvSpPr>
                <p:nvPr/>
              </p:nvSpPr>
              <p:spPr bwMode="auto">
                <a:xfrm>
                  <a:off x="-2792413" y="2933700"/>
                  <a:ext cx="90488" cy="90487"/>
                </a:xfrm>
                <a:custGeom>
                  <a:avLst/>
                  <a:gdLst>
                    <a:gd name="T0" fmla="*/ 41 w 42"/>
                    <a:gd name="T1" fmla="*/ 41 h 42"/>
                    <a:gd name="T2" fmla="*/ 31 w 42"/>
                    <a:gd name="T3" fmla="*/ 11 h 42"/>
                    <a:gd name="T4" fmla="*/ 1 w 42"/>
                    <a:gd name="T5" fmla="*/ 1 h 42"/>
                    <a:gd name="T6" fmla="*/ 11 w 42"/>
                    <a:gd name="T7" fmla="*/ 31 h 42"/>
                    <a:gd name="T8" fmla="*/ 41 w 42"/>
                    <a:gd name="T9" fmla="*/ 41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42">
                      <a:moveTo>
                        <a:pt x="41" y="41"/>
                      </a:moveTo>
                      <a:cubicBezTo>
                        <a:pt x="41" y="41"/>
                        <a:pt x="42" y="22"/>
                        <a:pt x="31" y="11"/>
                      </a:cubicBezTo>
                      <a:cubicBezTo>
                        <a:pt x="20" y="0"/>
                        <a:pt x="1" y="1"/>
                        <a:pt x="1" y="1"/>
                      </a:cubicBezTo>
                      <a:cubicBezTo>
                        <a:pt x="1" y="1"/>
                        <a:pt x="0" y="20"/>
                        <a:pt x="11" y="31"/>
                      </a:cubicBezTo>
                      <a:cubicBezTo>
                        <a:pt x="22" y="42"/>
                        <a:pt x="41" y="41"/>
                        <a:pt x="41" y="4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77" name="Freeform 267"/>
                <p:cNvSpPr>
                  <a:spLocks/>
                </p:cNvSpPr>
                <p:nvPr/>
              </p:nvSpPr>
              <p:spPr bwMode="auto">
                <a:xfrm>
                  <a:off x="-2792413" y="2830513"/>
                  <a:ext cx="90488" cy="90487"/>
                </a:xfrm>
                <a:custGeom>
                  <a:avLst/>
                  <a:gdLst>
                    <a:gd name="T0" fmla="*/ 41 w 42"/>
                    <a:gd name="T1" fmla="*/ 41 h 42"/>
                    <a:gd name="T2" fmla="*/ 31 w 42"/>
                    <a:gd name="T3" fmla="*/ 11 h 42"/>
                    <a:gd name="T4" fmla="*/ 1 w 42"/>
                    <a:gd name="T5" fmla="*/ 1 h 42"/>
                    <a:gd name="T6" fmla="*/ 11 w 42"/>
                    <a:gd name="T7" fmla="*/ 31 h 42"/>
                    <a:gd name="T8" fmla="*/ 41 w 42"/>
                    <a:gd name="T9" fmla="*/ 41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42">
                      <a:moveTo>
                        <a:pt x="41" y="41"/>
                      </a:moveTo>
                      <a:cubicBezTo>
                        <a:pt x="41" y="41"/>
                        <a:pt x="42" y="22"/>
                        <a:pt x="31" y="11"/>
                      </a:cubicBezTo>
                      <a:cubicBezTo>
                        <a:pt x="20" y="0"/>
                        <a:pt x="1" y="1"/>
                        <a:pt x="1" y="1"/>
                      </a:cubicBezTo>
                      <a:cubicBezTo>
                        <a:pt x="1" y="1"/>
                        <a:pt x="0" y="20"/>
                        <a:pt x="11" y="31"/>
                      </a:cubicBezTo>
                      <a:cubicBezTo>
                        <a:pt x="22" y="42"/>
                        <a:pt x="41" y="41"/>
                        <a:pt x="41" y="4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81" name="Freeform 268"/>
                <p:cNvSpPr>
                  <a:spLocks/>
                </p:cNvSpPr>
                <p:nvPr/>
              </p:nvSpPr>
              <p:spPr bwMode="auto">
                <a:xfrm>
                  <a:off x="-2678113" y="3036888"/>
                  <a:ext cx="90488" cy="90487"/>
                </a:xfrm>
                <a:custGeom>
                  <a:avLst/>
                  <a:gdLst>
                    <a:gd name="T0" fmla="*/ 11 w 42"/>
                    <a:gd name="T1" fmla="*/ 11 h 42"/>
                    <a:gd name="T2" fmla="*/ 1 w 42"/>
                    <a:gd name="T3" fmla="*/ 41 h 42"/>
                    <a:gd name="T4" fmla="*/ 31 w 42"/>
                    <a:gd name="T5" fmla="*/ 31 h 42"/>
                    <a:gd name="T6" fmla="*/ 41 w 42"/>
                    <a:gd name="T7" fmla="*/ 1 h 42"/>
                    <a:gd name="T8" fmla="*/ 11 w 42"/>
                    <a:gd name="T9" fmla="*/ 11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42">
                      <a:moveTo>
                        <a:pt x="11" y="11"/>
                      </a:moveTo>
                      <a:cubicBezTo>
                        <a:pt x="0" y="22"/>
                        <a:pt x="1" y="41"/>
                        <a:pt x="1" y="41"/>
                      </a:cubicBezTo>
                      <a:cubicBezTo>
                        <a:pt x="1" y="41"/>
                        <a:pt x="20" y="42"/>
                        <a:pt x="31" y="31"/>
                      </a:cubicBezTo>
                      <a:cubicBezTo>
                        <a:pt x="42" y="20"/>
                        <a:pt x="41" y="1"/>
                        <a:pt x="41" y="1"/>
                      </a:cubicBezTo>
                      <a:cubicBezTo>
                        <a:pt x="41" y="1"/>
                        <a:pt x="22" y="0"/>
                        <a:pt x="11" y="1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82" name="Freeform 269"/>
                <p:cNvSpPr>
                  <a:spLocks/>
                </p:cNvSpPr>
                <p:nvPr/>
              </p:nvSpPr>
              <p:spPr bwMode="auto">
                <a:xfrm>
                  <a:off x="-2678113" y="2933700"/>
                  <a:ext cx="90488" cy="90487"/>
                </a:xfrm>
                <a:custGeom>
                  <a:avLst/>
                  <a:gdLst>
                    <a:gd name="T0" fmla="*/ 41 w 42"/>
                    <a:gd name="T1" fmla="*/ 1 h 42"/>
                    <a:gd name="T2" fmla="*/ 11 w 42"/>
                    <a:gd name="T3" fmla="*/ 11 h 42"/>
                    <a:gd name="T4" fmla="*/ 1 w 42"/>
                    <a:gd name="T5" fmla="*/ 41 h 42"/>
                    <a:gd name="T6" fmla="*/ 31 w 42"/>
                    <a:gd name="T7" fmla="*/ 31 h 42"/>
                    <a:gd name="T8" fmla="*/ 41 w 42"/>
                    <a:gd name="T9" fmla="*/ 1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42">
                      <a:moveTo>
                        <a:pt x="41" y="1"/>
                      </a:moveTo>
                      <a:cubicBezTo>
                        <a:pt x="41" y="1"/>
                        <a:pt x="22" y="0"/>
                        <a:pt x="11" y="11"/>
                      </a:cubicBezTo>
                      <a:cubicBezTo>
                        <a:pt x="0" y="22"/>
                        <a:pt x="1" y="41"/>
                        <a:pt x="1" y="41"/>
                      </a:cubicBezTo>
                      <a:cubicBezTo>
                        <a:pt x="1" y="41"/>
                        <a:pt x="20" y="42"/>
                        <a:pt x="31" y="31"/>
                      </a:cubicBezTo>
                      <a:cubicBezTo>
                        <a:pt x="42" y="20"/>
                        <a:pt x="41" y="1"/>
                        <a:pt x="41" y="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83" name="Freeform 270"/>
                <p:cNvSpPr>
                  <a:spLocks/>
                </p:cNvSpPr>
                <p:nvPr/>
              </p:nvSpPr>
              <p:spPr bwMode="auto">
                <a:xfrm>
                  <a:off x="-2678113" y="2830513"/>
                  <a:ext cx="90488" cy="90487"/>
                </a:xfrm>
                <a:custGeom>
                  <a:avLst/>
                  <a:gdLst>
                    <a:gd name="T0" fmla="*/ 1 w 42"/>
                    <a:gd name="T1" fmla="*/ 41 h 42"/>
                    <a:gd name="T2" fmla="*/ 31 w 42"/>
                    <a:gd name="T3" fmla="*/ 31 h 42"/>
                    <a:gd name="T4" fmla="*/ 41 w 42"/>
                    <a:gd name="T5" fmla="*/ 1 h 42"/>
                    <a:gd name="T6" fmla="*/ 11 w 42"/>
                    <a:gd name="T7" fmla="*/ 11 h 42"/>
                    <a:gd name="T8" fmla="*/ 1 w 42"/>
                    <a:gd name="T9" fmla="*/ 41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42">
                      <a:moveTo>
                        <a:pt x="1" y="41"/>
                      </a:moveTo>
                      <a:cubicBezTo>
                        <a:pt x="1" y="41"/>
                        <a:pt x="20" y="42"/>
                        <a:pt x="31" y="31"/>
                      </a:cubicBezTo>
                      <a:cubicBezTo>
                        <a:pt x="42" y="20"/>
                        <a:pt x="41" y="1"/>
                        <a:pt x="41" y="1"/>
                      </a:cubicBezTo>
                      <a:cubicBezTo>
                        <a:pt x="41" y="1"/>
                        <a:pt x="22" y="0"/>
                        <a:pt x="11" y="11"/>
                      </a:cubicBezTo>
                      <a:cubicBezTo>
                        <a:pt x="0" y="22"/>
                        <a:pt x="1" y="41"/>
                        <a:pt x="1" y="4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84" name="Oval 271"/>
                <p:cNvSpPr>
                  <a:spLocks noChangeArrowheads="1"/>
                </p:cNvSpPr>
                <p:nvPr/>
              </p:nvSpPr>
              <p:spPr bwMode="auto">
                <a:xfrm>
                  <a:off x="-2720975" y="2725738"/>
                  <a:ext cx="61913" cy="1206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441160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179306" y="397942"/>
            <a:ext cx="3201332" cy="442674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rgbClr val="47606B"/>
                </a:solidFill>
                <a:latin typeface="+mn-ea"/>
              </a:rPr>
              <a:t>보급형 </a:t>
            </a:r>
            <a:r>
              <a:rPr lang="en-US" altLang="ko-KR" sz="2000" b="1" dirty="0">
                <a:solidFill>
                  <a:srgbClr val="47606B"/>
                </a:solidFill>
                <a:latin typeface="+mn-ea"/>
              </a:rPr>
              <a:t>Easy Smart Farm </a:t>
            </a:r>
            <a:endParaRPr lang="ko-KR" altLang="en-US" sz="2000" b="1" dirty="0">
              <a:solidFill>
                <a:srgbClr val="47606B"/>
              </a:solidFill>
              <a:latin typeface="+mn-ea"/>
            </a:endParaRPr>
          </a:p>
        </p:txBody>
      </p:sp>
      <p:pic>
        <p:nvPicPr>
          <p:cNvPr id="59" name="Picture 2" descr="C:\Users\SHee\Desktop\도시농부\Logo_C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900" y="397446"/>
            <a:ext cx="718197" cy="3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1" name="모서리가 둥근 직사각형 90"/>
          <p:cNvSpPr/>
          <p:nvPr/>
        </p:nvSpPr>
        <p:spPr>
          <a:xfrm>
            <a:off x="1504950" y="1314449"/>
            <a:ext cx="6896100" cy="631307"/>
          </a:xfrm>
          <a:prstGeom prst="roundRect">
            <a:avLst>
              <a:gd name="adj" fmla="val 50000"/>
            </a:avLst>
          </a:prstGeom>
          <a:solidFill>
            <a:srgbClr val="99CC00"/>
          </a:solidFill>
        </p:spPr>
        <p:txBody>
          <a:bodyPr wrap="none" anchor="ctr">
            <a:noAutofit/>
          </a:bodyPr>
          <a:lstStyle/>
          <a:p>
            <a:pPr lvl="0" algn="ctr"/>
            <a:r>
              <a:rPr lang="ko-KR" altLang="en-US" sz="2400" b="1" dirty="0">
                <a:solidFill>
                  <a:schemeClr val="bg1"/>
                </a:solidFill>
                <a:latin typeface="+mn-ea"/>
                <a:cs typeface="함초롬돋움" panose="020B0604000101010101" pitchFamily="50" charset="-127"/>
              </a:rPr>
              <a:t>적은 공간에 적은 초기비용으로 </a:t>
            </a:r>
            <a:r>
              <a:rPr lang="en-US" altLang="ko-KR" sz="2400" b="1" dirty="0">
                <a:solidFill>
                  <a:schemeClr val="bg1"/>
                </a:solidFill>
                <a:latin typeface="+mn-ea"/>
                <a:cs typeface="함초롬돋움" panose="020B0604000101010101" pitchFamily="50" charset="-127"/>
              </a:rPr>
              <a:t>...</a:t>
            </a:r>
          </a:p>
        </p:txBody>
      </p:sp>
      <p:sp>
        <p:nvSpPr>
          <p:cNvPr id="290" name="모서리가 둥근 직사각형 9"/>
          <p:cNvSpPr/>
          <p:nvPr/>
        </p:nvSpPr>
        <p:spPr>
          <a:xfrm>
            <a:off x="2036304" y="1413479"/>
            <a:ext cx="332993" cy="433246"/>
          </a:xfrm>
          <a:custGeom>
            <a:avLst/>
            <a:gdLst/>
            <a:ahLst/>
            <a:cxnLst/>
            <a:rect l="l" t="t" r="r" b="b"/>
            <a:pathLst>
              <a:path w="1445564" h="2023614">
                <a:moveTo>
                  <a:pt x="857831" y="1346695"/>
                </a:moveTo>
                <a:lnTo>
                  <a:pt x="894942" y="1346695"/>
                </a:lnTo>
                <a:lnTo>
                  <a:pt x="876387" y="1397246"/>
                </a:lnTo>
                <a:close/>
                <a:moveTo>
                  <a:pt x="555375" y="1346695"/>
                </a:moveTo>
                <a:lnTo>
                  <a:pt x="592486" y="1346695"/>
                </a:lnTo>
                <a:lnTo>
                  <a:pt x="573931" y="1397246"/>
                </a:lnTo>
                <a:close/>
                <a:moveTo>
                  <a:pt x="718688" y="1228230"/>
                </a:moveTo>
                <a:lnTo>
                  <a:pt x="743198" y="1295003"/>
                </a:lnTo>
                <a:lnTo>
                  <a:pt x="694178" y="1295003"/>
                </a:lnTo>
                <a:close/>
                <a:moveTo>
                  <a:pt x="805388" y="1203820"/>
                </a:moveTo>
                <a:lnTo>
                  <a:pt x="947385" y="1203820"/>
                </a:lnTo>
                <a:lnTo>
                  <a:pt x="913916" y="1295003"/>
                </a:lnTo>
                <a:lnTo>
                  <a:pt x="838858" y="1295003"/>
                </a:lnTo>
                <a:close/>
                <a:moveTo>
                  <a:pt x="502932" y="1203820"/>
                </a:moveTo>
                <a:lnTo>
                  <a:pt x="644929" y="1203820"/>
                </a:lnTo>
                <a:lnTo>
                  <a:pt x="611460" y="1295003"/>
                </a:lnTo>
                <a:lnTo>
                  <a:pt x="536402" y="1295003"/>
                </a:lnTo>
                <a:close/>
                <a:moveTo>
                  <a:pt x="337710" y="1002874"/>
                </a:moveTo>
                <a:lnTo>
                  <a:pt x="390974" y="1152128"/>
                </a:lnTo>
                <a:lnTo>
                  <a:pt x="288032" y="1152128"/>
                </a:lnTo>
                <a:lnTo>
                  <a:pt x="288032" y="1203820"/>
                </a:lnTo>
                <a:lnTo>
                  <a:pt x="409422" y="1203820"/>
                </a:lnTo>
                <a:lnTo>
                  <a:pt x="441962" y="1295003"/>
                </a:lnTo>
                <a:lnTo>
                  <a:pt x="288032" y="1295003"/>
                </a:lnTo>
                <a:lnTo>
                  <a:pt x="288032" y="1346695"/>
                </a:lnTo>
                <a:lnTo>
                  <a:pt x="460410" y="1346695"/>
                </a:lnTo>
                <a:lnTo>
                  <a:pt x="558873" y="1622602"/>
                </a:lnTo>
                <a:lnTo>
                  <a:pt x="556573" y="1621000"/>
                </a:lnTo>
                <a:lnTo>
                  <a:pt x="557162" y="1622602"/>
                </a:lnTo>
                <a:lnTo>
                  <a:pt x="558873" y="1622602"/>
                </a:lnTo>
                <a:lnTo>
                  <a:pt x="573931" y="1622602"/>
                </a:lnTo>
                <a:lnTo>
                  <a:pt x="675204" y="1346695"/>
                </a:lnTo>
                <a:lnTo>
                  <a:pt x="762172" y="1346695"/>
                </a:lnTo>
                <a:lnTo>
                  <a:pt x="863446" y="1622602"/>
                </a:lnTo>
                <a:lnTo>
                  <a:pt x="875651" y="1622602"/>
                </a:lnTo>
                <a:lnTo>
                  <a:pt x="875659" y="1622602"/>
                </a:lnTo>
                <a:lnTo>
                  <a:pt x="875662" y="1622594"/>
                </a:lnTo>
                <a:lnTo>
                  <a:pt x="875651" y="1622602"/>
                </a:lnTo>
                <a:lnTo>
                  <a:pt x="974114" y="1346695"/>
                </a:lnTo>
                <a:lnTo>
                  <a:pt x="1125388" y="1346695"/>
                </a:lnTo>
                <a:lnTo>
                  <a:pt x="1125388" y="1295003"/>
                </a:lnTo>
                <a:lnTo>
                  <a:pt x="992562" y="1295003"/>
                </a:lnTo>
                <a:lnTo>
                  <a:pt x="1025102" y="1203820"/>
                </a:lnTo>
                <a:lnTo>
                  <a:pt x="1125388" y="1203820"/>
                </a:lnTo>
                <a:lnTo>
                  <a:pt x="1125388" y="1152128"/>
                </a:lnTo>
                <a:lnTo>
                  <a:pt x="1043550" y="1152128"/>
                </a:lnTo>
                <a:lnTo>
                  <a:pt x="1096814" y="1002874"/>
                </a:lnTo>
                <a:lnTo>
                  <a:pt x="1021144" y="1002874"/>
                </a:lnTo>
                <a:lnTo>
                  <a:pt x="966359" y="1152128"/>
                </a:lnTo>
                <a:lnTo>
                  <a:pt x="786414" y="1152128"/>
                </a:lnTo>
                <a:lnTo>
                  <a:pt x="731629" y="1002874"/>
                </a:lnTo>
                <a:lnTo>
                  <a:pt x="718688" y="1002874"/>
                </a:lnTo>
                <a:lnTo>
                  <a:pt x="663903" y="1152128"/>
                </a:lnTo>
                <a:lnTo>
                  <a:pt x="483958" y="1152128"/>
                </a:lnTo>
                <a:lnTo>
                  <a:pt x="429173" y="1002874"/>
                </a:lnTo>
                <a:close/>
                <a:moveTo>
                  <a:pt x="722782" y="466852"/>
                </a:moveTo>
                <a:cubicBezTo>
                  <a:pt x="1121963" y="466852"/>
                  <a:pt x="1445564" y="815345"/>
                  <a:pt x="1445564" y="1245233"/>
                </a:cubicBezTo>
                <a:cubicBezTo>
                  <a:pt x="1445564" y="1675121"/>
                  <a:pt x="1121963" y="2023614"/>
                  <a:pt x="722782" y="2023614"/>
                </a:cubicBezTo>
                <a:cubicBezTo>
                  <a:pt x="323601" y="2023614"/>
                  <a:pt x="0" y="1675121"/>
                  <a:pt x="0" y="1245233"/>
                </a:cubicBezTo>
                <a:cubicBezTo>
                  <a:pt x="0" y="815345"/>
                  <a:pt x="323601" y="466852"/>
                  <a:pt x="722782" y="466852"/>
                </a:cubicBezTo>
                <a:close/>
                <a:moveTo>
                  <a:pt x="537455" y="0"/>
                </a:moveTo>
                <a:lnTo>
                  <a:pt x="908109" y="0"/>
                </a:lnTo>
                <a:cubicBezTo>
                  <a:pt x="959287" y="0"/>
                  <a:pt x="1000775" y="41488"/>
                  <a:pt x="1000775" y="92667"/>
                </a:cubicBezTo>
                <a:lnTo>
                  <a:pt x="840579" y="428432"/>
                </a:lnTo>
                <a:cubicBezTo>
                  <a:pt x="795278" y="414845"/>
                  <a:pt x="747906" y="408017"/>
                  <a:pt x="699244" y="408017"/>
                </a:cubicBezTo>
                <a:cubicBezTo>
                  <a:pt x="650655" y="408017"/>
                  <a:pt x="603351" y="414824"/>
                  <a:pt x="558110" y="428369"/>
                </a:cubicBezTo>
                <a:lnTo>
                  <a:pt x="444789" y="92667"/>
                </a:lnTo>
                <a:cubicBezTo>
                  <a:pt x="444789" y="41488"/>
                  <a:pt x="486277" y="0"/>
                  <a:pt x="53745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07" name="그룹 306"/>
          <p:cNvGrpSpPr/>
          <p:nvPr/>
        </p:nvGrpSpPr>
        <p:grpSpPr>
          <a:xfrm>
            <a:off x="722759" y="3335109"/>
            <a:ext cx="8460482" cy="1231423"/>
            <a:chOff x="1818607" y="3224347"/>
            <a:chExt cx="9193814" cy="1338160"/>
          </a:xfrm>
        </p:grpSpPr>
        <p:sp>
          <p:nvSpPr>
            <p:cNvPr id="498" name="모서리가 둥근 직사각형 497"/>
            <p:cNvSpPr/>
            <p:nvPr/>
          </p:nvSpPr>
          <p:spPr>
            <a:xfrm>
              <a:off x="7065299" y="3363849"/>
              <a:ext cx="2657066" cy="562039"/>
            </a:xfrm>
            <a:prstGeom prst="roundRect">
              <a:avLst>
                <a:gd name="adj" fmla="val 50000"/>
              </a:avLst>
            </a:prstGeom>
            <a:solidFill>
              <a:srgbClr val="8C613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99" name="모서리가 둥근 직사각형 498"/>
            <p:cNvSpPr/>
            <p:nvPr/>
          </p:nvSpPr>
          <p:spPr>
            <a:xfrm>
              <a:off x="7916642" y="3619500"/>
              <a:ext cx="3095779" cy="562039"/>
            </a:xfrm>
            <a:prstGeom prst="roundRect">
              <a:avLst>
                <a:gd name="adj" fmla="val 50000"/>
              </a:avLst>
            </a:prstGeom>
            <a:solidFill>
              <a:srgbClr val="8C613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0" name="모서리가 둥근 직사각형 499"/>
            <p:cNvSpPr/>
            <p:nvPr/>
          </p:nvSpPr>
          <p:spPr>
            <a:xfrm>
              <a:off x="4553359" y="4000468"/>
              <a:ext cx="5169006" cy="562039"/>
            </a:xfrm>
            <a:prstGeom prst="roundRect">
              <a:avLst>
                <a:gd name="adj" fmla="val 50000"/>
              </a:avLst>
            </a:prstGeom>
            <a:solidFill>
              <a:srgbClr val="8C613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1" name="모서리가 둥근 직사각형 500"/>
            <p:cNvSpPr/>
            <p:nvPr/>
          </p:nvSpPr>
          <p:spPr>
            <a:xfrm>
              <a:off x="1818607" y="3599655"/>
              <a:ext cx="6717495" cy="815017"/>
            </a:xfrm>
            <a:prstGeom prst="roundRect">
              <a:avLst>
                <a:gd name="adj" fmla="val 50000"/>
              </a:avLst>
            </a:prstGeom>
            <a:solidFill>
              <a:srgbClr val="8C613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2" name="모서리가 둥근 직사각형 501"/>
            <p:cNvSpPr/>
            <p:nvPr/>
          </p:nvSpPr>
          <p:spPr>
            <a:xfrm>
              <a:off x="2392548" y="3713426"/>
              <a:ext cx="1238918" cy="215632"/>
            </a:xfrm>
            <a:prstGeom prst="roundRect">
              <a:avLst>
                <a:gd name="adj" fmla="val 50000"/>
              </a:avLst>
            </a:prstGeom>
            <a:solidFill>
              <a:srgbClr val="6B492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3" name="모서리가 둥근 직사각형 502"/>
            <p:cNvSpPr/>
            <p:nvPr/>
          </p:nvSpPr>
          <p:spPr>
            <a:xfrm>
              <a:off x="7297184" y="3491839"/>
              <a:ext cx="1238918" cy="215632"/>
            </a:xfrm>
            <a:prstGeom prst="roundRect">
              <a:avLst>
                <a:gd name="adj" fmla="val 50000"/>
              </a:avLst>
            </a:prstGeom>
            <a:solidFill>
              <a:srgbClr val="6B492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4" name="모서리가 둥근 직사각형 503"/>
            <p:cNvSpPr/>
            <p:nvPr/>
          </p:nvSpPr>
          <p:spPr>
            <a:xfrm>
              <a:off x="9102906" y="3792703"/>
              <a:ext cx="698319" cy="133185"/>
            </a:xfrm>
            <a:prstGeom prst="roundRect">
              <a:avLst>
                <a:gd name="adj" fmla="val 50000"/>
              </a:avLst>
            </a:prstGeom>
            <a:solidFill>
              <a:srgbClr val="6B492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5" name="모서리가 둥근 직사각형 504"/>
            <p:cNvSpPr/>
            <p:nvPr/>
          </p:nvSpPr>
          <p:spPr>
            <a:xfrm>
              <a:off x="6289294" y="4281487"/>
              <a:ext cx="1197356" cy="133185"/>
            </a:xfrm>
            <a:prstGeom prst="roundRect">
              <a:avLst>
                <a:gd name="adj" fmla="val 50000"/>
              </a:avLst>
            </a:prstGeom>
            <a:solidFill>
              <a:srgbClr val="6B492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6" name="모서리가 둥근 직사각형 505"/>
            <p:cNvSpPr/>
            <p:nvPr/>
          </p:nvSpPr>
          <p:spPr>
            <a:xfrm>
              <a:off x="4325330" y="3224347"/>
              <a:ext cx="3095779" cy="562039"/>
            </a:xfrm>
            <a:prstGeom prst="roundRect">
              <a:avLst>
                <a:gd name="adj" fmla="val 50000"/>
              </a:avLst>
            </a:prstGeom>
            <a:solidFill>
              <a:srgbClr val="8C613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7" name="모서리가 둥근 직사각형 506"/>
            <p:cNvSpPr/>
            <p:nvPr/>
          </p:nvSpPr>
          <p:spPr>
            <a:xfrm>
              <a:off x="5595717" y="3929058"/>
              <a:ext cx="693577" cy="133185"/>
            </a:xfrm>
            <a:prstGeom prst="roundRect">
              <a:avLst>
                <a:gd name="adj" fmla="val 50000"/>
              </a:avLst>
            </a:prstGeom>
            <a:solidFill>
              <a:srgbClr val="6B492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8" name="모서리가 둥근 직사각형 507"/>
            <p:cNvSpPr/>
            <p:nvPr/>
          </p:nvSpPr>
          <p:spPr>
            <a:xfrm>
              <a:off x="6659177" y="3847123"/>
              <a:ext cx="693577" cy="133185"/>
            </a:xfrm>
            <a:prstGeom prst="roundRect">
              <a:avLst>
                <a:gd name="adj" fmla="val 50000"/>
              </a:avLst>
            </a:prstGeom>
            <a:solidFill>
              <a:srgbClr val="6B492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9" name="모서리가 둥근 직사각형 508"/>
            <p:cNvSpPr/>
            <p:nvPr/>
          </p:nvSpPr>
          <p:spPr>
            <a:xfrm>
              <a:off x="5658407" y="3536946"/>
              <a:ext cx="693577" cy="133185"/>
            </a:xfrm>
            <a:prstGeom prst="roundRect">
              <a:avLst>
                <a:gd name="adj" fmla="val 50000"/>
              </a:avLst>
            </a:prstGeom>
            <a:solidFill>
              <a:srgbClr val="6B492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10" name="모서리가 둥근 직사각형 509"/>
            <p:cNvSpPr/>
            <p:nvPr/>
          </p:nvSpPr>
          <p:spPr>
            <a:xfrm>
              <a:off x="4882194" y="3505366"/>
              <a:ext cx="693577" cy="133185"/>
            </a:xfrm>
            <a:prstGeom prst="roundRect">
              <a:avLst>
                <a:gd name="adj" fmla="val 50000"/>
              </a:avLst>
            </a:prstGeom>
            <a:solidFill>
              <a:srgbClr val="6B492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</p:grpSp>
      <p:grpSp>
        <p:nvGrpSpPr>
          <p:cNvPr id="511" name="그룹 510"/>
          <p:cNvGrpSpPr/>
          <p:nvPr/>
        </p:nvGrpSpPr>
        <p:grpSpPr>
          <a:xfrm>
            <a:off x="3492569" y="2107689"/>
            <a:ext cx="2598930" cy="1383610"/>
            <a:chOff x="-1277938" y="7124700"/>
            <a:chExt cx="592138" cy="292100"/>
          </a:xfrm>
        </p:grpSpPr>
        <p:sp>
          <p:nvSpPr>
            <p:cNvPr id="512" name="Freeform 50"/>
            <p:cNvSpPr>
              <a:spLocks/>
            </p:cNvSpPr>
            <p:nvPr/>
          </p:nvSpPr>
          <p:spPr bwMode="auto">
            <a:xfrm>
              <a:off x="-1096963" y="7158038"/>
              <a:ext cx="393700" cy="254000"/>
            </a:xfrm>
            <a:custGeom>
              <a:avLst/>
              <a:gdLst>
                <a:gd name="T0" fmla="*/ 0 w 248"/>
                <a:gd name="T1" fmla="*/ 78 h 160"/>
                <a:gd name="T2" fmla="*/ 0 w 248"/>
                <a:gd name="T3" fmla="*/ 160 h 160"/>
                <a:gd name="T4" fmla="*/ 248 w 248"/>
                <a:gd name="T5" fmla="*/ 160 h 160"/>
                <a:gd name="T6" fmla="*/ 248 w 248"/>
                <a:gd name="T7" fmla="*/ 67 h 160"/>
                <a:gd name="T8" fmla="*/ 131 w 248"/>
                <a:gd name="T9" fmla="*/ 0 h 160"/>
                <a:gd name="T10" fmla="*/ 0 w 248"/>
                <a:gd name="T11" fmla="*/ 78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8" h="160">
                  <a:moveTo>
                    <a:pt x="0" y="78"/>
                  </a:moveTo>
                  <a:lnTo>
                    <a:pt x="0" y="160"/>
                  </a:lnTo>
                  <a:lnTo>
                    <a:pt x="248" y="160"/>
                  </a:lnTo>
                  <a:lnTo>
                    <a:pt x="248" y="67"/>
                  </a:lnTo>
                  <a:lnTo>
                    <a:pt x="131" y="0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BA24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13" name="Rectangle 51"/>
            <p:cNvSpPr>
              <a:spLocks noChangeArrowheads="1"/>
            </p:cNvSpPr>
            <p:nvPr/>
          </p:nvSpPr>
          <p:spPr bwMode="auto">
            <a:xfrm>
              <a:off x="-1046162" y="7321550"/>
              <a:ext cx="101600" cy="90488"/>
            </a:xfrm>
            <a:prstGeom prst="rect">
              <a:avLst/>
            </a:prstGeom>
            <a:solidFill>
              <a:srgbClr val="72070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14" name="Rectangle 52"/>
            <p:cNvSpPr>
              <a:spLocks noChangeArrowheads="1"/>
            </p:cNvSpPr>
            <p:nvPr/>
          </p:nvSpPr>
          <p:spPr bwMode="auto">
            <a:xfrm>
              <a:off x="-860425" y="7321550"/>
              <a:ext cx="101600" cy="90488"/>
            </a:xfrm>
            <a:prstGeom prst="rect">
              <a:avLst/>
            </a:prstGeom>
            <a:solidFill>
              <a:srgbClr val="961B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15" name="Rectangle 53"/>
            <p:cNvSpPr>
              <a:spLocks noChangeArrowheads="1"/>
            </p:cNvSpPr>
            <p:nvPr/>
          </p:nvSpPr>
          <p:spPr bwMode="auto">
            <a:xfrm>
              <a:off x="-860425" y="7326313"/>
              <a:ext cx="95250" cy="85725"/>
            </a:xfrm>
            <a:prstGeom prst="rect">
              <a:avLst/>
            </a:prstGeom>
            <a:solidFill>
              <a:srgbClr val="D9E4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16" name="Freeform 54"/>
            <p:cNvSpPr>
              <a:spLocks/>
            </p:cNvSpPr>
            <p:nvPr/>
          </p:nvSpPr>
          <p:spPr bwMode="auto">
            <a:xfrm>
              <a:off x="-860425" y="7326313"/>
              <a:ext cx="95250" cy="85725"/>
            </a:xfrm>
            <a:custGeom>
              <a:avLst/>
              <a:gdLst>
                <a:gd name="T0" fmla="*/ 0 w 60"/>
                <a:gd name="T1" fmla="*/ 54 h 54"/>
                <a:gd name="T2" fmla="*/ 3 w 60"/>
                <a:gd name="T3" fmla="*/ 54 h 54"/>
                <a:gd name="T4" fmla="*/ 3 w 60"/>
                <a:gd name="T5" fmla="*/ 8 h 54"/>
                <a:gd name="T6" fmla="*/ 60 w 60"/>
                <a:gd name="T7" fmla="*/ 8 h 54"/>
                <a:gd name="T8" fmla="*/ 60 w 60"/>
                <a:gd name="T9" fmla="*/ 0 h 54"/>
                <a:gd name="T10" fmla="*/ 0 w 60"/>
                <a:gd name="T11" fmla="*/ 0 h 54"/>
                <a:gd name="T12" fmla="*/ 0 w 60"/>
                <a:gd name="T13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54">
                  <a:moveTo>
                    <a:pt x="0" y="54"/>
                  </a:moveTo>
                  <a:lnTo>
                    <a:pt x="3" y="54"/>
                  </a:lnTo>
                  <a:lnTo>
                    <a:pt x="3" y="8"/>
                  </a:lnTo>
                  <a:lnTo>
                    <a:pt x="6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B3BC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17" name="Rectangle 55"/>
            <p:cNvSpPr>
              <a:spLocks noChangeArrowheads="1"/>
            </p:cNvSpPr>
            <p:nvPr/>
          </p:nvSpPr>
          <p:spPr bwMode="auto">
            <a:xfrm>
              <a:off x="-855662" y="7354888"/>
              <a:ext cx="6350" cy="6350"/>
            </a:xfrm>
            <a:prstGeom prst="rect">
              <a:avLst/>
            </a:prstGeom>
            <a:solidFill>
              <a:srgbClr val="6606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18" name="Rectangle 56"/>
            <p:cNvSpPr>
              <a:spLocks noChangeArrowheads="1"/>
            </p:cNvSpPr>
            <p:nvPr/>
          </p:nvSpPr>
          <p:spPr bwMode="auto">
            <a:xfrm>
              <a:off x="-842962" y="7354888"/>
              <a:ext cx="4763" cy="6350"/>
            </a:xfrm>
            <a:prstGeom prst="rect">
              <a:avLst/>
            </a:prstGeom>
            <a:solidFill>
              <a:srgbClr val="6606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19" name="Rectangle 57"/>
            <p:cNvSpPr>
              <a:spLocks noChangeArrowheads="1"/>
            </p:cNvSpPr>
            <p:nvPr/>
          </p:nvSpPr>
          <p:spPr bwMode="auto">
            <a:xfrm>
              <a:off x="-831850" y="7354888"/>
              <a:ext cx="4763" cy="6350"/>
            </a:xfrm>
            <a:prstGeom prst="rect">
              <a:avLst/>
            </a:prstGeom>
            <a:solidFill>
              <a:srgbClr val="6606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20" name="Rectangle 58"/>
            <p:cNvSpPr>
              <a:spLocks noChangeArrowheads="1"/>
            </p:cNvSpPr>
            <p:nvPr/>
          </p:nvSpPr>
          <p:spPr bwMode="auto">
            <a:xfrm>
              <a:off x="-820737" y="7354888"/>
              <a:ext cx="4763" cy="6350"/>
            </a:xfrm>
            <a:prstGeom prst="rect">
              <a:avLst/>
            </a:prstGeom>
            <a:solidFill>
              <a:srgbClr val="6606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21" name="Rectangle 59"/>
            <p:cNvSpPr>
              <a:spLocks noChangeArrowheads="1"/>
            </p:cNvSpPr>
            <p:nvPr/>
          </p:nvSpPr>
          <p:spPr bwMode="auto">
            <a:xfrm>
              <a:off x="-809625" y="7354888"/>
              <a:ext cx="4763" cy="6350"/>
            </a:xfrm>
            <a:prstGeom prst="rect">
              <a:avLst/>
            </a:prstGeom>
            <a:solidFill>
              <a:srgbClr val="6606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22" name="Rectangle 60"/>
            <p:cNvSpPr>
              <a:spLocks noChangeArrowheads="1"/>
            </p:cNvSpPr>
            <p:nvPr/>
          </p:nvSpPr>
          <p:spPr bwMode="auto">
            <a:xfrm>
              <a:off x="-798512" y="7354888"/>
              <a:ext cx="4763" cy="6350"/>
            </a:xfrm>
            <a:prstGeom prst="rect">
              <a:avLst/>
            </a:prstGeom>
            <a:solidFill>
              <a:srgbClr val="6606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23" name="Rectangle 61"/>
            <p:cNvSpPr>
              <a:spLocks noChangeArrowheads="1"/>
            </p:cNvSpPr>
            <p:nvPr/>
          </p:nvSpPr>
          <p:spPr bwMode="auto">
            <a:xfrm>
              <a:off x="-787400" y="7354888"/>
              <a:ext cx="6350" cy="6350"/>
            </a:xfrm>
            <a:prstGeom prst="rect">
              <a:avLst/>
            </a:prstGeom>
            <a:solidFill>
              <a:srgbClr val="6606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24" name="Rectangle 62"/>
            <p:cNvSpPr>
              <a:spLocks noChangeArrowheads="1"/>
            </p:cNvSpPr>
            <p:nvPr/>
          </p:nvSpPr>
          <p:spPr bwMode="auto">
            <a:xfrm>
              <a:off x="-776287" y="7354888"/>
              <a:ext cx="6350" cy="6350"/>
            </a:xfrm>
            <a:prstGeom prst="rect">
              <a:avLst/>
            </a:prstGeom>
            <a:solidFill>
              <a:srgbClr val="6606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25" name="Freeform 63"/>
            <p:cNvSpPr>
              <a:spLocks/>
            </p:cNvSpPr>
            <p:nvPr/>
          </p:nvSpPr>
          <p:spPr bwMode="auto">
            <a:xfrm>
              <a:off x="-1046162" y="7321550"/>
              <a:ext cx="101600" cy="90488"/>
            </a:xfrm>
            <a:custGeom>
              <a:avLst/>
              <a:gdLst>
                <a:gd name="T0" fmla="*/ 0 w 18"/>
                <a:gd name="T1" fmla="*/ 16 h 16"/>
                <a:gd name="T2" fmla="*/ 6 w 18"/>
                <a:gd name="T3" fmla="*/ 16 h 16"/>
                <a:gd name="T4" fmla="*/ 18 w 18"/>
                <a:gd name="T5" fmla="*/ 4 h 16"/>
                <a:gd name="T6" fmla="*/ 18 w 18"/>
                <a:gd name="T7" fmla="*/ 0 h 16"/>
                <a:gd name="T8" fmla="*/ 0 w 18"/>
                <a:gd name="T9" fmla="*/ 0 h 16"/>
                <a:gd name="T10" fmla="*/ 0 w 18"/>
                <a:gd name="T11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16">
                  <a:moveTo>
                    <a:pt x="0" y="16"/>
                  </a:moveTo>
                  <a:cubicBezTo>
                    <a:pt x="6" y="16"/>
                    <a:pt x="6" y="16"/>
                    <a:pt x="6" y="16"/>
                  </a:cubicBezTo>
                  <a:cubicBezTo>
                    <a:pt x="12" y="13"/>
                    <a:pt x="16" y="7"/>
                    <a:pt x="18" y="4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16"/>
                  </a:lnTo>
                  <a:close/>
                </a:path>
              </a:pathLst>
            </a:custGeom>
            <a:solidFill>
              <a:srgbClr val="5905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26" name="Freeform 64"/>
            <p:cNvSpPr>
              <a:spLocks/>
            </p:cNvSpPr>
            <p:nvPr/>
          </p:nvSpPr>
          <p:spPr bwMode="auto">
            <a:xfrm>
              <a:off x="-1012825" y="7389813"/>
              <a:ext cx="39688" cy="22225"/>
            </a:xfrm>
            <a:custGeom>
              <a:avLst/>
              <a:gdLst>
                <a:gd name="T0" fmla="*/ 5 w 7"/>
                <a:gd name="T1" fmla="*/ 0 h 4"/>
                <a:gd name="T2" fmla="*/ 0 w 7"/>
                <a:gd name="T3" fmla="*/ 4 h 4"/>
                <a:gd name="T4" fmla="*/ 7 w 7"/>
                <a:gd name="T5" fmla="*/ 4 h 4"/>
                <a:gd name="T6" fmla="*/ 6 w 7"/>
                <a:gd name="T7" fmla="*/ 2 h 4"/>
                <a:gd name="T8" fmla="*/ 5 w 7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4">
                  <a:moveTo>
                    <a:pt x="5" y="0"/>
                  </a:moveTo>
                  <a:cubicBezTo>
                    <a:pt x="4" y="2"/>
                    <a:pt x="2" y="3"/>
                    <a:pt x="0" y="4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7" y="3"/>
                    <a:pt x="6" y="3"/>
                    <a:pt x="6" y="2"/>
                  </a:cubicBezTo>
                  <a:cubicBezTo>
                    <a:pt x="6" y="1"/>
                    <a:pt x="5" y="1"/>
                    <a:pt x="5" y="0"/>
                  </a:cubicBezTo>
                  <a:close/>
                </a:path>
              </a:pathLst>
            </a:custGeom>
            <a:solidFill>
              <a:srgbClr val="F9A9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27" name="Freeform 65"/>
            <p:cNvSpPr>
              <a:spLocks/>
            </p:cNvSpPr>
            <p:nvPr/>
          </p:nvSpPr>
          <p:spPr bwMode="auto">
            <a:xfrm>
              <a:off x="-1046162" y="7361238"/>
              <a:ext cx="61913" cy="50800"/>
            </a:xfrm>
            <a:custGeom>
              <a:avLst/>
              <a:gdLst>
                <a:gd name="T0" fmla="*/ 6 w 11"/>
                <a:gd name="T1" fmla="*/ 3 h 9"/>
                <a:gd name="T2" fmla="*/ 3 w 11"/>
                <a:gd name="T3" fmla="*/ 1 h 9"/>
                <a:gd name="T4" fmla="*/ 0 w 11"/>
                <a:gd name="T5" fmla="*/ 0 h 9"/>
                <a:gd name="T6" fmla="*/ 0 w 11"/>
                <a:gd name="T7" fmla="*/ 9 h 9"/>
                <a:gd name="T8" fmla="*/ 6 w 11"/>
                <a:gd name="T9" fmla="*/ 9 h 9"/>
                <a:gd name="T10" fmla="*/ 11 w 11"/>
                <a:gd name="T11" fmla="*/ 5 h 9"/>
                <a:gd name="T12" fmla="*/ 10 w 11"/>
                <a:gd name="T13" fmla="*/ 4 h 9"/>
                <a:gd name="T14" fmla="*/ 6 w 11"/>
                <a:gd name="T15" fmla="*/ 3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9">
                  <a:moveTo>
                    <a:pt x="6" y="3"/>
                  </a:moveTo>
                  <a:cubicBezTo>
                    <a:pt x="5" y="2"/>
                    <a:pt x="5" y="1"/>
                    <a:pt x="3" y="1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8" y="8"/>
                    <a:pt x="10" y="7"/>
                    <a:pt x="11" y="5"/>
                  </a:cubicBezTo>
                  <a:cubicBezTo>
                    <a:pt x="11" y="5"/>
                    <a:pt x="11" y="4"/>
                    <a:pt x="10" y="4"/>
                  </a:cubicBezTo>
                  <a:cubicBezTo>
                    <a:pt x="9" y="2"/>
                    <a:pt x="8" y="3"/>
                    <a:pt x="6" y="3"/>
                  </a:cubicBezTo>
                  <a:close/>
                </a:path>
              </a:pathLst>
            </a:custGeom>
            <a:solidFill>
              <a:srgbClr val="F967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28" name="Rectangle 66"/>
            <p:cNvSpPr>
              <a:spLocks noChangeArrowheads="1"/>
            </p:cNvSpPr>
            <p:nvPr/>
          </p:nvSpPr>
          <p:spPr bwMode="auto">
            <a:xfrm>
              <a:off x="-950912" y="7321550"/>
              <a:ext cx="6350" cy="90488"/>
            </a:xfrm>
            <a:prstGeom prst="rect">
              <a:avLst/>
            </a:prstGeom>
            <a:solidFill>
              <a:srgbClr val="ED46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29" name="Freeform 67"/>
            <p:cNvSpPr>
              <a:spLocks/>
            </p:cNvSpPr>
            <p:nvPr/>
          </p:nvSpPr>
          <p:spPr bwMode="auto">
            <a:xfrm>
              <a:off x="-765175" y="7321550"/>
              <a:ext cx="6350" cy="90488"/>
            </a:xfrm>
            <a:custGeom>
              <a:avLst/>
              <a:gdLst>
                <a:gd name="T0" fmla="*/ 0 w 4"/>
                <a:gd name="T1" fmla="*/ 57 h 57"/>
                <a:gd name="T2" fmla="*/ 4 w 4"/>
                <a:gd name="T3" fmla="*/ 57 h 57"/>
                <a:gd name="T4" fmla="*/ 4 w 4"/>
                <a:gd name="T5" fmla="*/ 0 h 57"/>
                <a:gd name="T6" fmla="*/ 0 w 4"/>
                <a:gd name="T7" fmla="*/ 3 h 57"/>
                <a:gd name="T8" fmla="*/ 0 w 4"/>
                <a:gd name="T9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57">
                  <a:moveTo>
                    <a:pt x="0" y="57"/>
                  </a:moveTo>
                  <a:lnTo>
                    <a:pt x="4" y="57"/>
                  </a:lnTo>
                  <a:lnTo>
                    <a:pt x="4" y="0"/>
                  </a:lnTo>
                  <a:lnTo>
                    <a:pt x="0" y="3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ED46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30" name="Rectangle 68"/>
            <p:cNvSpPr>
              <a:spLocks noChangeArrowheads="1"/>
            </p:cNvSpPr>
            <p:nvPr/>
          </p:nvSpPr>
          <p:spPr bwMode="auto">
            <a:xfrm>
              <a:off x="-950912" y="7226300"/>
              <a:ext cx="33338" cy="44450"/>
            </a:xfrm>
            <a:prstGeom prst="rect">
              <a:avLst/>
            </a:prstGeom>
            <a:solidFill>
              <a:srgbClr val="961B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31" name="Rectangle 69"/>
            <p:cNvSpPr>
              <a:spLocks noChangeArrowheads="1"/>
            </p:cNvSpPr>
            <p:nvPr/>
          </p:nvSpPr>
          <p:spPr bwMode="auto">
            <a:xfrm>
              <a:off x="-944562" y="7231063"/>
              <a:ext cx="22225" cy="39688"/>
            </a:xfrm>
            <a:prstGeom prst="rect">
              <a:avLst/>
            </a:prstGeom>
            <a:solidFill>
              <a:srgbClr val="D9E4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32" name="Freeform 70"/>
            <p:cNvSpPr>
              <a:spLocks noEditPoints="1"/>
            </p:cNvSpPr>
            <p:nvPr/>
          </p:nvSpPr>
          <p:spPr bwMode="auto">
            <a:xfrm>
              <a:off x="-944562" y="7231063"/>
              <a:ext cx="22225" cy="39688"/>
            </a:xfrm>
            <a:custGeom>
              <a:avLst/>
              <a:gdLst>
                <a:gd name="T0" fmla="*/ 0 w 14"/>
                <a:gd name="T1" fmla="*/ 25 h 25"/>
                <a:gd name="T2" fmla="*/ 14 w 14"/>
                <a:gd name="T3" fmla="*/ 25 h 25"/>
                <a:gd name="T4" fmla="*/ 14 w 14"/>
                <a:gd name="T5" fmla="*/ 0 h 25"/>
                <a:gd name="T6" fmla="*/ 0 w 14"/>
                <a:gd name="T7" fmla="*/ 0 h 25"/>
                <a:gd name="T8" fmla="*/ 0 w 14"/>
                <a:gd name="T9" fmla="*/ 25 h 25"/>
                <a:gd name="T10" fmla="*/ 0 w 14"/>
                <a:gd name="T11" fmla="*/ 0 h 25"/>
                <a:gd name="T12" fmla="*/ 14 w 14"/>
                <a:gd name="T13" fmla="*/ 0 h 25"/>
                <a:gd name="T14" fmla="*/ 14 w 14"/>
                <a:gd name="T15" fmla="*/ 25 h 25"/>
                <a:gd name="T16" fmla="*/ 0 w 14"/>
                <a:gd name="T17" fmla="*/ 25 h 25"/>
                <a:gd name="T18" fmla="*/ 0 w 14"/>
                <a:gd name="T1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25">
                  <a:moveTo>
                    <a:pt x="0" y="25"/>
                  </a:moveTo>
                  <a:lnTo>
                    <a:pt x="14" y="25"/>
                  </a:lnTo>
                  <a:lnTo>
                    <a:pt x="14" y="0"/>
                  </a:lnTo>
                  <a:lnTo>
                    <a:pt x="0" y="0"/>
                  </a:lnTo>
                  <a:lnTo>
                    <a:pt x="0" y="25"/>
                  </a:lnTo>
                  <a:close/>
                  <a:moveTo>
                    <a:pt x="0" y="0"/>
                  </a:moveTo>
                  <a:lnTo>
                    <a:pt x="14" y="0"/>
                  </a:lnTo>
                  <a:lnTo>
                    <a:pt x="14" y="25"/>
                  </a:lnTo>
                  <a:lnTo>
                    <a:pt x="0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7E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33" name="Freeform 71"/>
            <p:cNvSpPr>
              <a:spLocks/>
            </p:cNvSpPr>
            <p:nvPr/>
          </p:nvSpPr>
          <p:spPr bwMode="auto">
            <a:xfrm>
              <a:off x="-922337" y="7226300"/>
              <a:ext cx="4763" cy="44450"/>
            </a:xfrm>
            <a:custGeom>
              <a:avLst/>
              <a:gdLst>
                <a:gd name="T0" fmla="*/ 0 w 3"/>
                <a:gd name="T1" fmla="*/ 28 h 28"/>
                <a:gd name="T2" fmla="*/ 3 w 3"/>
                <a:gd name="T3" fmla="*/ 28 h 28"/>
                <a:gd name="T4" fmla="*/ 3 w 3"/>
                <a:gd name="T5" fmla="*/ 0 h 28"/>
                <a:gd name="T6" fmla="*/ 0 w 3"/>
                <a:gd name="T7" fmla="*/ 3 h 28"/>
                <a:gd name="T8" fmla="*/ 0 w 3"/>
                <a:gd name="T9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28">
                  <a:moveTo>
                    <a:pt x="0" y="28"/>
                  </a:moveTo>
                  <a:lnTo>
                    <a:pt x="3" y="28"/>
                  </a:lnTo>
                  <a:lnTo>
                    <a:pt x="3" y="0"/>
                  </a:lnTo>
                  <a:lnTo>
                    <a:pt x="0" y="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ED46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34" name="Rectangle 72"/>
            <p:cNvSpPr>
              <a:spLocks noChangeArrowheads="1"/>
            </p:cNvSpPr>
            <p:nvPr/>
          </p:nvSpPr>
          <p:spPr bwMode="auto">
            <a:xfrm>
              <a:off x="-889000" y="7231063"/>
              <a:ext cx="33338" cy="39688"/>
            </a:xfrm>
            <a:prstGeom prst="rect">
              <a:avLst/>
            </a:prstGeom>
            <a:solidFill>
              <a:srgbClr val="961B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35" name="Freeform 73"/>
            <p:cNvSpPr>
              <a:spLocks/>
            </p:cNvSpPr>
            <p:nvPr/>
          </p:nvSpPr>
          <p:spPr bwMode="auto">
            <a:xfrm>
              <a:off x="-1046162" y="7321550"/>
              <a:ext cx="101600" cy="4763"/>
            </a:xfrm>
            <a:custGeom>
              <a:avLst/>
              <a:gdLst>
                <a:gd name="T0" fmla="*/ 0 w 64"/>
                <a:gd name="T1" fmla="*/ 3 h 3"/>
                <a:gd name="T2" fmla="*/ 60 w 64"/>
                <a:gd name="T3" fmla="*/ 3 h 3"/>
                <a:gd name="T4" fmla="*/ 64 w 64"/>
                <a:gd name="T5" fmla="*/ 0 h 3"/>
                <a:gd name="T6" fmla="*/ 0 w 64"/>
                <a:gd name="T7" fmla="*/ 0 h 3"/>
                <a:gd name="T8" fmla="*/ 0 w 64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3">
                  <a:moveTo>
                    <a:pt x="0" y="3"/>
                  </a:moveTo>
                  <a:lnTo>
                    <a:pt x="60" y="3"/>
                  </a:lnTo>
                  <a:lnTo>
                    <a:pt x="64" y="0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961B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36" name="Rectangle 74"/>
            <p:cNvSpPr>
              <a:spLocks noChangeArrowheads="1"/>
            </p:cNvSpPr>
            <p:nvPr/>
          </p:nvSpPr>
          <p:spPr bwMode="auto">
            <a:xfrm>
              <a:off x="-882650" y="7231063"/>
              <a:ext cx="22225" cy="39688"/>
            </a:xfrm>
            <a:prstGeom prst="rect">
              <a:avLst/>
            </a:prstGeom>
            <a:solidFill>
              <a:srgbClr val="D9E4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37" name="Rectangle 75"/>
            <p:cNvSpPr>
              <a:spLocks noChangeArrowheads="1"/>
            </p:cNvSpPr>
            <p:nvPr/>
          </p:nvSpPr>
          <p:spPr bwMode="auto">
            <a:xfrm>
              <a:off x="-882650" y="7270750"/>
              <a:ext cx="22225" cy="1588"/>
            </a:xfrm>
            <a:prstGeom prst="rect">
              <a:avLst/>
            </a:prstGeom>
            <a:solidFill>
              <a:srgbClr val="8A89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38" name="Freeform 76"/>
            <p:cNvSpPr>
              <a:spLocks noEditPoints="1"/>
            </p:cNvSpPr>
            <p:nvPr/>
          </p:nvSpPr>
          <p:spPr bwMode="auto">
            <a:xfrm>
              <a:off x="-882650" y="7231063"/>
              <a:ext cx="22225" cy="39688"/>
            </a:xfrm>
            <a:custGeom>
              <a:avLst/>
              <a:gdLst>
                <a:gd name="T0" fmla="*/ 0 w 14"/>
                <a:gd name="T1" fmla="*/ 25 h 25"/>
                <a:gd name="T2" fmla="*/ 14 w 14"/>
                <a:gd name="T3" fmla="*/ 25 h 25"/>
                <a:gd name="T4" fmla="*/ 14 w 14"/>
                <a:gd name="T5" fmla="*/ 0 h 25"/>
                <a:gd name="T6" fmla="*/ 0 w 14"/>
                <a:gd name="T7" fmla="*/ 0 h 25"/>
                <a:gd name="T8" fmla="*/ 0 w 14"/>
                <a:gd name="T9" fmla="*/ 25 h 25"/>
                <a:gd name="T10" fmla="*/ 0 w 14"/>
                <a:gd name="T11" fmla="*/ 0 h 25"/>
                <a:gd name="T12" fmla="*/ 14 w 14"/>
                <a:gd name="T13" fmla="*/ 0 h 25"/>
                <a:gd name="T14" fmla="*/ 14 w 14"/>
                <a:gd name="T15" fmla="*/ 25 h 25"/>
                <a:gd name="T16" fmla="*/ 0 w 14"/>
                <a:gd name="T17" fmla="*/ 25 h 25"/>
                <a:gd name="T18" fmla="*/ 0 w 14"/>
                <a:gd name="T1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25">
                  <a:moveTo>
                    <a:pt x="0" y="25"/>
                  </a:moveTo>
                  <a:lnTo>
                    <a:pt x="14" y="25"/>
                  </a:lnTo>
                  <a:lnTo>
                    <a:pt x="14" y="0"/>
                  </a:lnTo>
                  <a:lnTo>
                    <a:pt x="0" y="0"/>
                  </a:lnTo>
                  <a:lnTo>
                    <a:pt x="0" y="25"/>
                  </a:lnTo>
                  <a:close/>
                  <a:moveTo>
                    <a:pt x="0" y="0"/>
                  </a:moveTo>
                  <a:lnTo>
                    <a:pt x="14" y="0"/>
                  </a:lnTo>
                  <a:lnTo>
                    <a:pt x="14" y="25"/>
                  </a:lnTo>
                  <a:lnTo>
                    <a:pt x="0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7E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39" name="Rectangle 77"/>
            <p:cNvSpPr>
              <a:spLocks noChangeArrowheads="1"/>
            </p:cNvSpPr>
            <p:nvPr/>
          </p:nvSpPr>
          <p:spPr bwMode="auto">
            <a:xfrm>
              <a:off x="-860425" y="7231063"/>
              <a:ext cx="4763" cy="39688"/>
            </a:xfrm>
            <a:prstGeom prst="rect">
              <a:avLst/>
            </a:prstGeom>
            <a:solidFill>
              <a:srgbClr val="ED46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40" name="Freeform 78"/>
            <p:cNvSpPr>
              <a:spLocks/>
            </p:cNvSpPr>
            <p:nvPr/>
          </p:nvSpPr>
          <p:spPr bwMode="auto">
            <a:xfrm>
              <a:off x="-1154113" y="7237413"/>
              <a:ext cx="57150" cy="44450"/>
            </a:xfrm>
            <a:custGeom>
              <a:avLst/>
              <a:gdLst>
                <a:gd name="T0" fmla="*/ 0 w 36"/>
                <a:gd name="T1" fmla="*/ 28 h 28"/>
                <a:gd name="T2" fmla="*/ 36 w 36"/>
                <a:gd name="T3" fmla="*/ 28 h 28"/>
                <a:gd name="T4" fmla="*/ 36 w 36"/>
                <a:gd name="T5" fmla="*/ 0 h 28"/>
                <a:gd name="T6" fmla="*/ 0 w 36"/>
                <a:gd name="T7" fmla="*/ 3 h 28"/>
                <a:gd name="T8" fmla="*/ 0 w 36"/>
                <a:gd name="T9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28">
                  <a:moveTo>
                    <a:pt x="0" y="28"/>
                  </a:moveTo>
                  <a:lnTo>
                    <a:pt x="36" y="28"/>
                  </a:lnTo>
                  <a:lnTo>
                    <a:pt x="36" y="0"/>
                  </a:lnTo>
                  <a:lnTo>
                    <a:pt x="0" y="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CC3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41" name="Freeform 79"/>
            <p:cNvSpPr>
              <a:spLocks/>
            </p:cNvSpPr>
            <p:nvPr/>
          </p:nvSpPr>
          <p:spPr bwMode="auto">
            <a:xfrm>
              <a:off x="-1154113" y="7237413"/>
              <a:ext cx="57150" cy="44450"/>
            </a:xfrm>
            <a:custGeom>
              <a:avLst/>
              <a:gdLst>
                <a:gd name="T0" fmla="*/ 0 w 36"/>
                <a:gd name="T1" fmla="*/ 28 h 28"/>
                <a:gd name="T2" fmla="*/ 36 w 36"/>
                <a:gd name="T3" fmla="*/ 28 h 28"/>
                <a:gd name="T4" fmla="*/ 36 w 36"/>
                <a:gd name="T5" fmla="*/ 0 h 28"/>
                <a:gd name="T6" fmla="*/ 0 w 36"/>
                <a:gd name="T7" fmla="*/ 3 h 28"/>
                <a:gd name="T8" fmla="*/ 0 w 36"/>
                <a:gd name="T9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28">
                  <a:moveTo>
                    <a:pt x="0" y="28"/>
                  </a:moveTo>
                  <a:lnTo>
                    <a:pt x="36" y="28"/>
                  </a:lnTo>
                  <a:lnTo>
                    <a:pt x="36" y="0"/>
                  </a:lnTo>
                  <a:lnTo>
                    <a:pt x="0" y="3"/>
                  </a:lnTo>
                  <a:lnTo>
                    <a:pt x="0" y="2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42" name="Freeform 80"/>
            <p:cNvSpPr>
              <a:spLocks/>
            </p:cNvSpPr>
            <p:nvPr/>
          </p:nvSpPr>
          <p:spPr bwMode="auto">
            <a:xfrm>
              <a:off x="-1096963" y="7124700"/>
              <a:ext cx="393700" cy="157163"/>
            </a:xfrm>
            <a:custGeom>
              <a:avLst/>
              <a:gdLst>
                <a:gd name="T0" fmla="*/ 0 w 248"/>
                <a:gd name="T1" fmla="*/ 71 h 99"/>
                <a:gd name="T2" fmla="*/ 0 w 248"/>
                <a:gd name="T3" fmla="*/ 99 h 99"/>
                <a:gd name="T4" fmla="*/ 131 w 248"/>
                <a:gd name="T5" fmla="*/ 21 h 99"/>
                <a:gd name="T6" fmla="*/ 248 w 248"/>
                <a:gd name="T7" fmla="*/ 88 h 99"/>
                <a:gd name="T8" fmla="*/ 248 w 248"/>
                <a:gd name="T9" fmla="*/ 71 h 99"/>
                <a:gd name="T10" fmla="*/ 124 w 248"/>
                <a:gd name="T11" fmla="*/ 0 h 99"/>
                <a:gd name="T12" fmla="*/ 0 w 248"/>
                <a:gd name="T13" fmla="*/ 71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8" h="99">
                  <a:moveTo>
                    <a:pt x="0" y="71"/>
                  </a:moveTo>
                  <a:lnTo>
                    <a:pt x="0" y="99"/>
                  </a:lnTo>
                  <a:lnTo>
                    <a:pt x="131" y="21"/>
                  </a:lnTo>
                  <a:lnTo>
                    <a:pt x="248" y="88"/>
                  </a:lnTo>
                  <a:lnTo>
                    <a:pt x="248" y="71"/>
                  </a:lnTo>
                  <a:lnTo>
                    <a:pt x="124" y="0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961B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43" name="Rectangle 81"/>
            <p:cNvSpPr>
              <a:spLocks noChangeArrowheads="1"/>
            </p:cNvSpPr>
            <p:nvPr/>
          </p:nvSpPr>
          <p:spPr bwMode="auto">
            <a:xfrm>
              <a:off x="-1154113" y="7281863"/>
              <a:ext cx="57150" cy="130175"/>
            </a:xfrm>
            <a:prstGeom prst="rect">
              <a:avLst/>
            </a:prstGeom>
            <a:solidFill>
              <a:srgbClr val="ED46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44" name="Rectangle 82"/>
            <p:cNvSpPr>
              <a:spLocks noChangeArrowheads="1"/>
            </p:cNvSpPr>
            <p:nvPr/>
          </p:nvSpPr>
          <p:spPr bwMode="auto">
            <a:xfrm>
              <a:off x="-1154113" y="7281863"/>
              <a:ext cx="57150" cy="130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45" name="Freeform 83"/>
            <p:cNvSpPr>
              <a:spLocks/>
            </p:cNvSpPr>
            <p:nvPr/>
          </p:nvSpPr>
          <p:spPr bwMode="auto">
            <a:xfrm>
              <a:off x="-1165225" y="7124700"/>
              <a:ext cx="479425" cy="128588"/>
            </a:xfrm>
            <a:custGeom>
              <a:avLst/>
              <a:gdLst>
                <a:gd name="T0" fmla="*/ 32 w 302"/>
                <a:gd name="T1" fmla="*/ 78 h 81"/>
                <a:gd name="T2" fmla="*/ 0 w 302"/>
                <a:gd name="T3" fmla="*/ 78 h 81"/>
                <a:gd name="T4" fmla="*/ 0 w 302"/>
                <a:gd name="T5" fmla="*/ 81 h 81"/>
                <a:gd name="T6" fmla="*/ 32 w 302"/>
                <a:gd name="T7" fmla="*/ 81 h 81"/>
                <a:gd name="T8" fmla="*/ 167 w 302"/>
                <a:gd name="T9" fmla="*/ 3 h 81"/>
                <a:gd name="T10" fmla="*/ 302 w 302"/>
                <a:gd name="T11" fmla="*/ 81 h 81"/>
                <a:gd name="T12" fmla="*/ 302 w 302"/>
                <a:gd name="T13" fmla="*/ 78 h 81"/>
                <a:gd name="T14" fmla="*/ 167 w 302"/>
                <a:gd name="T15" fmla="*/ 0 h 81"/>
                <a:gd name="T16" fmla="*/ 32 w 302"/>
                <a:gd name="T17" fmla="*/ 78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2" h="81">
                  <a:moveTo>
                    <a:pt x="32" y="78"/>
                  </a:moveTo>
                  <a:lnTo>
                    <a:pt x="0" y="78"/>
                  </a:lnTo>
                  <a:lnTo>
                    <a:pt x="0" y="81"/>
                  </a:lnTo>
                  <a:lnTo>
                    <a:pt x="32" y="81"/>
                  </a:lnTo>
                  <a:lnTo>
                    <a:pt x="167" y="3"/>
                  </a:lnTo>
                  <a:lnTo>
                    <a:pt x="302" y="81"/>
                  </a:lnTo>
                  <a:lnTo>
                    <a:pt x="302" y="78"/>
                  </a:lnTo>
                  <a:lnTo>
                    <a:pt x="167" y="0"/>
                  </a:lnTo>
                  <a:lnTo>
                    <a:pt x="32" y="78"/>
                  </a:lnTo>
                  <a:close/>
                </a:path>
              </a:pathLst>
            </a:custGeom>
            <a:solidFill>
              <a:srgbClr val="7C8D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46" name="Freeform 84"/>
            <p:cNvSpPr>
              <a:spLocks/>
            </p:cNvSpPr>
            <p:nvPr/>
          </p:nvSpPr>
          <p:spPr bwMode="auto">
            <a:xfrm>
              <a:off x="-1165225" y="7124700"/>
              <a:ext cx="479425" cy="128588"/>
            </a:xfrm>
            <a:custGeom>
              <a:avLst/>
              <a:gdLst>
                <a:gd name="T0" fmla="*/ 32 w 302"/>
                <a:gd name="T1" fmla="*/ 78 h 81"/>
                <a:gd name="T2" fmla="*/ 0 w 302"/>
                <a:gd name="T3" fmla="*/ 78 h 81"/>
                <a:gd name="T4" fmla="*/ 0 w 302"/>
                <a:gd name="T5" fmla="*/ 81 h 81"/>
                <a:gd name="T6" fmla="*/ 32 w 302"/>
                <a:gd name="T7" fmla="*/ 81 h 81"/>
                <a:gd name="T8" fmla="*/ 167 w 302"/>
                <a:gd name="T9" fmla="*/ 3 h 81"/>
                <a:gd name="T10" fmla="*/ 302 w 302"/>
                <a:gd name="T11" fmla="*/ 81 h 81"/>
                <a:gd name="T12" fmla="*/ 302 w 302"/>
                <a:gd name="T13" fmla="*/ 78 h 81"/>
                <a:gd name="T14" fmla="*/ 167 w 302"/>
                <a:gd name="T15" fmla="*/ 0 h 81"/>
                <a:gd name="T16" fmla="*/ 32 w 302"/>
                <a:gd name="T17" fmla="*/ 78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2" h="81">
                  <a:moveTo>
                    <a:pt x="32" y="78"/>
                  </a:moveTo>
                  <a:lnTo>
                    <a:pt x="0" y="78"/>
                  </a:lnTo>
                  <a:lnTo>
                    <a:pt x="0" y="81"/>
                  </a:lnTo>
                  <a:lnTo>
                    <a:pt x="32" y="81"/>
                  </a:lnTo>
                  <a:lnTo>
                    <a:pt x="167" y="3"/>
                  </a:lnTo>
                  <a:lnTo>
                    <a:pt x="302" y="81"/>
                  </a:lnTo>
                  <a:lnTo>
                    <a:pt x="302" y="78"/>
                  </a:lnTo>
                  <a:lnTo>
                    <a:pt x="167" y="0"/>
                  </a:lnTo>
                  <a:lnTo>
                    <a:pt x="32" y="7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47" name="Freeform 85"/>
            <p:cNvSpPr>
              <a:spLocks/>
            </p:cNvSpPr>
            <p:nvPr/>
          </p:nvSpPr>
          <p:spPr bwMode="auto">
            <a:xfrm>
              <a:off x="-1165225" y="7124700"/>
              <a:ext cx="265113" cy="123825"/>
            </a:xfrm>
            <a:custGeom>
              <a:avLst/>
              <a:gdLst>
                <a:gd name="T0" fmla="*/ 0 w 167"/>
                <a:gd name="T1" fmla="*/ 78 h 78"/>
                <a:gd name="T2" fmla="*/ 32 w 167"/>
                <a:gd name="T3" fmla="*/ 78 h 78"/>
                <a:gd name="T4" fmla="*/ 167 w 167"/>
                <a:gd name="T5" fmla="*/ 0 h 78"/>
                <a:gd name="T6" fmla="*/ 135 w 167"/>
                <a:gd name="T7" fmla="*/ 0 h 78"/>
                <a:gd name="T8" fmla="*/ 0 w 167"/>
                <a:gd name="T9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7" h="78">
                  <a:moveTo>
                    <a:pt x="0" y="78"/>
                  </a:moveTo>
                  <a:lnTo>
                    <a:pt x="32" y="78"/>
                  </a:lnTo>
                  <a:lnTo>
                    <a:pt x="167" y="0"/>
                  </a:lnTo>
                  <a:lnTo>
                    <a:pt x="135" y="0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B3BC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48" name="Freeform 86"/>
            <p:cNvSpPr>
              <a:spLocks/>
            </p:cNvSpPr>
            <p:nvPr/>
          </p:nvSpPr>
          <p:spPr bwMode="auto">
            <a:xfrm>
              <a:off x="-1165225" y="7124700"/>
              <a:ext cx="265113" cy="123825"/>
            </a:xfrm>
            <a:custGeom>
              <a:avLst/>
              <a:gdLst>
                <a:gd name="T0" fmla="*/ 0 w 167"/>
                <a:gd name="T1" fmla="*/ 78 h 78"/>
                <a:gd name="T2" fmla="*/ 32 w 167"/>
                <a:gd name="T3" fmla="*/ 78 h 78"/>
                <a:gd name="T4" fmla="*/ 167 w 167"/>
                <a:gd name="T5" fmla="*/ 0 h 78"/>
                <a:gd name="T6" fmla="*/ 135 w 167"/>
                <a:gd name="T7" fmla="*/ 0 h 78"/>
                <a:gd name="T8" fmla="*/ 0 w 167"/>
                <a:gd name="T9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7" h="78">
                  <a:moveTo>
                    <a:pt x="0" y="78"/>
                  </a:moveTo>
                  <a:lnTo>
                    <a:pt x="32" y="78"/>
                  </a:lnTo>
                  <a:lnTo>
                    <a:pt x="167" y="0"/>
                  </a:lnTo>
                  <a:lnTo>
                    <a:pt x="135" y="0"/>
                  </a:lnTo>
                  <a:lnTo>
                    <a:pt x="0" y="7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49" name="Rectangle 87"/>
            <p:cNvSpPr>
              <a:spLocks noChangeArrowheads="1"/>
            </p:cNvSpPr>
            <p:nvPr/>
          </p:nvSpPr>
          <p:spPr bwMode="auto">
            <a:xfrm>
              <a:off x="-882650" y="7259638"/>
              <a:ext cx="22225" cy="11113"/>
            </a:xfrm>
            <a:prstGeom prst="rect">
              <a:avLst/>
            </a:prstGeom>
            <a:solidFill>
              <a:srgbClr val="5905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50" name="Oval 88"/>
            <p:cNvSpPr>
              <a:spLocks noChangeArrowheads="1"/>
            </p:cNvSpPr>
            <p:nvPr/>
          </p:nvSpPr>
          <p:spPr bwMode="auto">
            <a:xfrm>
              <a:off x="-1277938" y="7197725"/>
              <a:ext cx="152400" cy="152400"/>
            </a:xfrm>
            <a:prstGeom prst="ellipse">
              <a:avLst/>
            </a:prstGeom>
            <a:solidFill>
              <a:srgbClr val="B6DD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51" name="Freeform 89"/>
            <p:cNvSpPr>
              <a:spLocks/>
            </p:cNvSpPr>
            <p:nvPr/>
          </p:nvSpPr>
          <p:spPr bwMode="auto">
            <a:xfrm>
              <a:off x="-1260475" y="7202488"/>
              <a:ext cx="134938" cy="147638"/>
            </a:xfrm>
            <a:custGeom>
              <a:avLst/>
              <a:gdLst>
                <a:gd name="T0" fmla="*/ 15 w 24"/>
                <a:gd name="T1" fmla="*/ 0 h 26"/>
                <a:gd name="T2" fmla="*/ 17 w 24"/>
                <a:gd name="T3" fmla="*/ 7 h 26"/>
                <a:gd name="T4" fmla="*/ 3 w 24"/>
                <a:gd name="T5" fmla="*/ 20 h 26"/>
                <a:gd name="T6" fmla="*/ 0 w 24"/>
                <a:gd name="T7" fmla="*/ 20 h 26"/>
                <a:gd name="T8" fmla="*/ 11 w 24"/>
                <a:gd name="T9" fmla="*/ 26 h 26"/>
                <a:gd name="T10" fmla="*/ 24 w 24"/>
                <a:gd name="T11" fmla="*/ 12 h 26"/>
                <a:gd name="T12" fmla="*/ 15 w 24"/>
                <a:gd name="T1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26">
                  <a:moveTo>
                    <a:pt x="15" y="0"/>
                  </a:moveTo>
                  <a:cubicBezTo>
                    <a:pt x="16" y="2"/>
                    <a:pt x="17" y="4"/>
                    <a:pt x="17" y="7"/>
                  </a:cubicBezTo>
                  <a:cubicBezTo>
                    <a:pt x="17" y="14"/>
                    <a:pt x="11" y="20"/>
                    <a:pt x="3" y="20"/>
                  </a:cubicBezTo>
                  <a:cubicBezTo>
                    <a:pt x="2" y="20"/>
                    <a:pt x="1" y="20"/>
                    <a:pt x="0" y="20"/>
                  </a:cubicBezTo>
                  <a:cubicBezTo>
                    <a:pt x="2" y="23"/>
                    <a:pt x="6" y="26"/>
                    <a:pt x="11" y="26"/>
                  </a:cubicBezTo>
                  <a:cubicBezTo>
                    <a:pt x="18" y="26"/>
                    <a:pt x="24" y="20"/>
                    <a:pt x="24" y="12"/>
                  </a:cubicBezTo>
                  <a:cubicBezTo>
                    <a:pt x="24" y="6"/>
                    <a:pt x="20" y="1"/>
                    <a:pt x="15" y="0"/>
                  </a:cubicBezTo>
                </a:path>
              </a:pathLst>
            </a:custGeom>
            <a:solidFill>
              <a:srgbClr val="84B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52" name="Freeform 90"/>
            <p:cNvSpPr>
              <a:spLocks/>
            </p:cNvSpPr>
            <p:nvPr/>
          </p:nvSpPr>
          <p:spPr bwMode="auto">
            <a:xfrm>
              <a:off x="-1238250" y="7292975"/>
              <a:ext cx="73025" cy="123825"/>
            </a:xfrm>
            <a:custGeom>
              <a:avLst/>
              <a:gdLst>
                <a:gd name="T0" fmla="*/ 8 w 13"/>
                <a:gd name="T1" fmla="*/ 5 h 22"/>
                <a:gd name="T2" fmla="*/ 8 w 13"/>
                <a:gd name="T3" fmla="*/ 1 h 22"/>
                <a:gd name="T4" fmla="*/ 6 w 13"/>
                <a:gd name="T5" fmla="*/ 1 h 22"/>
                <a:gd name="T6" fmla="*/ 6 w 13"/>
                <a:gd name="T7" fmla="*/ 7 h 22"/>
                <a:gd name="T8" fmla="*/ 0 w 13"/>
                <a:gd name="T9" fmla="*/ 0 h 22"/>
                <a:gd name="T10" fmla="*/ 0 w 13"/>
                <a:gd name="T11" fmla="*/ 0 h 22"/>
                <a:gd name="T12" fmla="*/ 6 w 13"/>
                <a:gd name="T13" fmla="*/ 8 h 22"/>
                <a:gd name="T14" fmla="*/ 6 w 13"/>
                <a:gd name="T15" fmla="*/ 22 h 22"/>
                <a:gd name="T16" fmla="*/ 8 w 13"/>
                <a:gd name="T17" fmla="*/ 22 h 22"/>
                <a:gd name="T18" fmla="*/ 8 w 13"/>
                <a:gd name="T19" fmla="*/ 6 h 22"/>
                <a:gd name="T20" fmla="*/ 8 w 13"/>
                <a:gd name="T21" fmla="*/ 6 h 22"/>
                <a:gd name="T22" fmla="*/ 13 w 13"/>
                <a:gd name="T23" fmla="*/ 3 h 22"/>
                <a:gd name="T24" fmla="*/ 12 w 13"/>
                <a:gd name="T25" fmla="*/ 3 h 22"/>
                <a:gd name="T26" fmla="*/ 8 w 13"/>
                <a:gd name="T27" fmla="*/ 5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" h="22">
                  <a:moveTo>
                    <a:pt x="8" y="5"/>
                  </a:moveTo>
                  <a:cubicBezTo>
                    <a:pt x="8" y="1"/>
                    <a:pt x="8" y="1"/>
                    <a:pt x="8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1" y="7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8"/>
                    <a:pt x="6" y="8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8" y="6"/>
                    <a:pt x="8" y="6"/>
                    <a:pt x="8" y="6"/>
                  </a:cubicBezTo>
                  <a:cubicBezTo>
                    <a:pt x="8" y="6"/>
                    <a:pt x="8" y="6"/>
                    <a:pt x="8" y="6"/>
                  </a:cubicBezTo>
                  <a:cubicBezTo>
                    <a:pt x="12" y="6"/>
                    <a:pt x="13" y="3"/>
                    <a:pt x="13" y="3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2" y="3"/>
                    <a:pt x="11" y="5"/>
                    <a:pt x="8" y="5"/>
                  </a:cubicBezTo>
                </a:path>
              </a:pathLst>
            </a:custGeom>
            <a:solidFill>
              <a:srgbClr val="634B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53" name="Freeform 91"/>
            <p:cNvSpPr>
              <a:spLocks noEditPoints="1"/>
            </p:cNvSpPr>
            <p:nvPr/>
          </p:nvSpPr>
          <p:spPr bwMode="auto">
            <a:xfrm>
              <a:off x="-1125538" y="7270750"/>
              <a:ext cx="0" cy="11113"/>
            </a:xfrm>
            <a:custGeom>
              <a:avLst/>
              <a:gdLst>
                <a:gd name="T0" fmla="*/ 2 h 2"/>
                <a:gd name="T1" fmla="*/ 2 h 2"/>
                <a:gd name="T2" fmla="*/ 2 h 2"/>
                <a:gd name="T3" fmla="*/ 2 h 2"/>
                <a:gd name="T4" fmla="*/ 2 h 2"/>
                <a:gd name="T5" fmla="*/ 2 h 2"/>
                <a:gd name="T6" fmla="*/ 2 h 2"/>
                <a:gd name="T7" fmla="*/ 1 h 2"/>
                <a:gd name="T8" fmla="*/ 1 h 2"/>
                <a:gd name="T9" fmla="*/ 1 h 2"/>
                <a:gd name="T10" fmla="*/ 1 h 2"/>
                <a:gd name="T11" fmla="*/ 1 h 2"/>
                <a:gd name="T12" fmla="*/ 1 h 2"/>
                <a:gd name="T13" fmla="*/ 1 h 2"/>
                <a:gd name="T14" fmla="*/ 1 h 2"/>
                <a:gd name="T15" fmla="*/ 1 h 2"/>
                <a:gd name="T16" fmla="*/ 1 h 2"/>
                <a:gd name="T17" fmla="*/ 1 h 2"/>
                <a:gd name="T18" fmla="*/ 1 h 2"/>
                <a:gd name="T19" fmla="*/ 1 h 2"/>
                <a:gd name="T20" fmla="*/ 1 h 2"/>
                <a:gd name="T21" fmla="*/ 1 h 2"/>
                <a:gd name="T22" fmla="*/ 1 h 2"/>
                <a:gd name="T23" fmla="*/ 1 h 2"/>
                <a:gd name="T24" fmla="*/ 1 h 2"/>
                <a:gd name="T25" fmla="*/ 1 h 2"/>
                <a:gd name="T26" fmla="*/ 1 h 2"/>
                <a:gd name="T27" fmla="*/ 1 h 2"/>
                <a:gd name="T28" fmla="*/ 1 h 2"/>
                <a:gd name="T29" fmla="*/ 1 h 2"/>
                <a:gd name="T30" fmla="*/ 1 h 2"/>
                <a:gd name="T31" fmla="*/ 1 h 2"/>
                <a:gd name="T32" fmla="*/ 1 h 2"/>
                <a:gd name="T33" fmla="*/ 1 h 2"/>
                <a:gd name="T34" fmla="*/ 1 h 2"/>
                <a:gd name="T35" fmla="*/ 1 h 2"/>
                <a:gd name="T36" fmla="*/ 1 h 2"/>
                <a:gd name="T37" fmla="*/ 1 h 2"/>
                <a:gd name="T38" fmla="*/ 1 h 2"/>
                <a:gd name="T39" fmla="*/ 1 h 2"/>
                <a:gd name="T40" fmla="*/ 1 h 2"/>
                <a:gd name="T41" fmla="*/ 1 h 2"/>
                <a:gd name="T42" fmla="*/ 1 h 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  <a:cxn ang="0">
                  <a:pos x="0" y="T32"/>
                </a:cxn>
                <a:cxn ang="0">
                  <a:pos x="0" y="T33"/>
                </a:cxn>
                <a:cxn ang="0">
                  <a:pos x="0" y="T34"/>
                </a:cxn>
                <a:cxn ang="0">
                  <a:pos x="0" y="T35"/>
                </a:cxn>
                <a:cxn ang="0">
                  <a:pos x="0" y="T36"/>
                </a:cxn>
                <a:cxn ang="0">
                  <a:pos x="0" y="T37"/>
                </a:cxn>
                <a:cxn ang="0">
                  <a:pos x="0" y="T38"/>
                </a:cxn>
                <a:cxn ang="0">
                  <a:pos x="0" y="T39"/>
                </a:cxn>
                <a:cxn ang="0">
                  <a:pos x="0" y="T40"/>
                </a:cxn>
                <a:cxn ang="0">
                  <a:pos x="0" y="T41"/>
                </a:cxn>
                <a:cxn ang="0">
                  <a:pos x="0" y="T42"/>
                </a:cxn>
              </a:cxnLst>
              <a:rect l="0" t="0" r="r" b="b"/>
              <a:pathLst>
                <a:path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</a:path>
              </a:pathLst>
            </a:custGeom>
            <a:solidFill>
              <a:srgbClr val="A12B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54" name="Freeform 92"/>
            <p:cNvSpPr>
              <a:spLocks noEditPoints="1"/>
            </p:cNvSpPr>
            <p:nvPr/>
          </p:nvSpPr>
          <p:spPr bwMode="auto">
            <a:xfrm>
              <a:off x="-1125538" y="7281863"/>
              <a:ext cx="0" cy="6350"/>
            </a:xfrm>
            <a:custGeom>
              <a:avLst/>
              <a:gdLst>
                <a:gd name="T0" fmla="*/ 1 h 1"/>
                <a:gd name="T1" fmla="*/ 1 h 1"/>
                <a:gd name="T2" fmla="*/ 1 h 1"/>
                <a:gd name="T3" fmla="*/ 0 h 1"/>
                <a:gd name="T4" fmla="*/ 0 h 1"/>
                <a:gd name="T5" fmla="*/ 0 h 1"/>
                <a:gd name="T6" fmla="*/ 0 h 1"/>
                <a:gd name="T7" fmla="*/ 0 h 1"/>
                <a:gd name="T8" fmla="*/ 0 h 1"/>
                <a:gd name="T9" fmla="*/ 0 h 1"/>
                <a:gd name="T10" fmla="*/ 0 h 1"/>
                <a:gd name="T11" fmla="*/ 0 h 1"/>
                <a:gd name="T12" fmla="*/ 0 h 1"/>
                <a:gd name="T13" fmla="*/ 0 h 1"/>
                <a:gd name="T14" fmla="*/ 0 h 1"/>
                <a:gd name="T15" fmla="*/ 0 h 1"/>
                <a:gd name="T16" fmla="*/ 0 h 1"/>
                <a:gd name="T17" fmla="*/ 0 h 1"/>
                <a:gd name="T18" fmla="*/ 0 h 1"/>
                <a:gd name="T19" fmla="*/ 0 h 1"/>
                <a:gd name="T20" fmla="*/ 0 h 1"/>
                <a:gd name="T21" fmla="*/ 0 h 1"/>
                <a:gd name="T22" fmla="*/ 0 h 1"/>
                <a:gd name="T23" fmla="*/ 0 h 1"/>
                <a:gd name="T24" fmla="*/ 0 h 1"/>
                <a:gd name="T25" fmla="*/ 0 h 1"/>
                <a:gd name="T26" fmla="*/ 0 h 1"/>
                <a:gd name="T27" fmla="*/ 0 h 1"/>
                <a:gd name="T28" fmla="*/ 0 h 1"/>
                <a:gd name="T29" fmla="*/ 0 h 1"/>
                <a:gd name="T30" fmla="*/ 0 h 1"/>
                <a:gd name="T31" fmla="*/ 0 h 1"/>
                <a:gd name="T32" fmla="*/ 0 h 1"/>
                <a:gd name="T33" fmla="*/ 0 h 1"/>
                <a:gd name="T34" fmla="*/ 0 h 1"/>
                <a:gd name="T35" fmla="*/ 0 h 1"/>
                <a:gd name="T36" fmla="*/ 0 h 1"/>
                <a:gd name="T37" fmla="*/ 0 h 1"/>
                <a:gd name="T38" fmla="*/ 0 h 1"/>
                <a:gd name="T39" fmla="*/ 0 h 1"/>
                <a:gd name="T40" fmla="*/ 0 h 1"/>
                <a:gd name="T41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  <a:cxn ang="0">
                  <a:pos x="0" y="T32"/>
                </a:cxn>
                <a:cxn ang="0">
                  <a:pos x="0" y="T33"/>
                </a:cxn>
                <a:cxn ang="0">
                  <a:pos x="0" y="T34"/>
                </a:cxn>
                <a:cxn ang="0">
                  <a:pos x="0" y="T35"/>
                </a:cxn>
                <a:cxn ang="0">
                  <a:pos x="0" y="T36"/>
                </a:cxn>
                <a:cxn ang="0">
                  <a:pos x="0" y="T37"/>
                </a:cxn>
                <a:cxn ang="0">
                  <a:pos x="0" y="T38"/>
                </a:cxn>
                <a:cxn ang="0">
                  <a:pos x="0" y="T39"/>
                </a:cxn>
                <a:cxn ang="0">
                  <a:pos x="0" y="T40"/>
                </a:cxn>
                <a:cxn ang="0">
                  <a:pos x="0" y="T41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BB3E1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55" name="Freeform 93"/>
            <p:cNvSpPr>
              <a:spLocks noEditPoints="1"/>
            </p:cNvSpPr>
            <p:nvPr/>
          </p:nvSpPr>
          <p:spPr bwMode="auto">
            <a:xfrm>
              <a:off x="-1198563" y="7197725"/>
              <a:ext cx="73025" cy="101600"/>
            </a:xfrm>
            <a:custGeom>
              <a:avLst/>
              <a:gdLst>
                <a:gd name="T0" fmla="*/ 13 w 13"/>
                <a:gd name="T1" fmla="*/ 13 h 18"/>
                <a:gd name="T2" fmla="*/ 13 w 13"/>
                <a:gd name="T3" fmla="*/ 13 h 18"/>
                <a:gd name="T4" fmla="*/ 13 w 13"/>
                <a:gd name="T5" fmla="*/ 13 h 18"/>
                <a:gd name="T6" fmla="*/ 13 w 13"/>
                <a:gd name="T7" fmla="*/ 13 h 18"/>
                <a:gd name="T8" fmla="*/ 13 w 13"/>
                <a:gd name="T9" fmla="*/ 13 h 18"/>
                <a:gd name="T10" fmla="*/ 13 w 13"/>
                <a:gd name="T11" fmla="*/ 13 h 18"/>
                <a:gd name="T12" fmla="*/ 13 w 13"/>
                <a:gd name="T13" fmla="*/ 13 h 18"/>
                <a:gd name="T14" fmla="*/ 13 w 13"/>
                <a:gd name="T15" fmla="*/ 13 h 18"/>
                <a:gd name="T16" fmla="*/ 13 w 13"/>
                <a:gd name="T17" fmla="*/ 13 h 18"/>
                <a:gd name="T18" fmla="*/ 13 w 13"/>
                <a:gd name="T19" fmla="*/ 13 h 18"/>
                <a:gd name="T20" fmla="*/ 13 w 13"/>
                <a:gd name="T21" fmla="*/ 13 h 18"/>
                <a:gd name="T22" fmla="*/ 13 w 13"/>
                <a:gd name="T23" fmla="*/ 13 h 18"/>
                <a:gd name="T24" fmla="*/ 13 w 13"/>
                <a:gd name="T25" fmla="*/ 13 h 18"/>
                <a:gd name="T26" fmla="*/ 13 w 13"/>
                <a:gd name="T27" fmla="*/ 13 h 18"/>
                <a:gd name="T28" fmla="*/ 13 w 13"/>
                <a:gd name="T29" fmla="*/ 13 h 18"/>
                <a:gd name="T30" fmla="*/ 13 w 13"/>
                <a:gd name="T31" fmla="*/ 13 h 18"/>
                <a:gd name="T32" fmla="*/ 13 w 13"/>
                <a:gd name="T33" fmla="*/ 13 h 18"/>
                <a:gd name="T34" fmla="*/ 13 w 13"/>
                <a:gd name="T35" fmla="*/ 13 h 18"/>
                <a:gd name="T36" fmla="*/ 13 w 13"/>
                <a:gd name="T37" fmla="*/ 13 h 18"/>
                <a:gd name="T38" fmla="*/ 13 w 13"/>
                <a:gd name="T39" fmla="*/ 13 h 18"/>
                <a:gd name="T40" fmla="*/ 13 w 13"/>
                <a:gd name="T41" fmla="*/ 13 h 18"/>
                <a:gd name="T42" fmla="*/ 13 w 13"/>
                <a:gd name="T43" fmla="*/ 13 h 18"/>
                <a:gd name="T44" fmla="*/ 13 w 13"/>
                <a:gd name="T45" fmla="*/ 13 h 18"/>
                <a:gd name="T46" fmla="*/ 13 w 13"/>
                <a:gd name="T47" fmla="*/ 13 h 18"/>
                <a:gd name="T48" fmla="*/ 13 w 13"/>
                <a:gd name="T49" fmla="*/ 13 h 18"/>
                <a:gd name="T50" fmla="*/ 13 w 13"/>
                <a:gd name="T51" fmla="*/ 13 h 18"/>
                <a:gd name="T52" fmla="*/ 13 w 13"/>
                <a:gd name="T53" fmla="*/ 13 h 18"/>
                <a:gd name="T54" fmla="*/ 13 w 13"/>
                <a:gd name="T55" fmla="*/ 13 h 18"/>
                <a:gd name="T56" fmla="*/ 13 w 13"/>
                <a:gd name="T57" fmla="*/ 13 h 18"/>
                <a:gd name="T58" fmla="*/ 13 w 13"/>
                <a:gd name="T59" fmla="*/ 13 h 18"/>
                <a:gd name="T60" fmla="*/ 0 w 13"/>
                <a:gd name="T61" fmla="*/ 0 h 18"/>
                <a:gd name="T62" fmla="*/ 0 w 13"/>
                <a:gd name="T63" fmla="*/ 18 h 18"/>
                <a:gd name="T64" fmla="*/ 1 w 13"/>
                <a:gd name="T65" fmla="*/ 18 h 18"/>
                <a:gd name="T66" fmla="*/ 6 w 13"/>
                <a:gd name="T67" fmla="*/ 8 h 18"/>
                <a:gd name="T68" fmla="*/ 4 w 13"/>
                <a:gd name="T69" fmla="*/ 1 h 18"/>
                <a:gd name="T70" fmla="*/ 13 w 13"/>
                <a:gd name="T71" fmla="*/ 13 h 18"/>
                <a:gd name="T72" fmla="*/ 13 w 13"/>
                <a:gd name="T73" fmla="*/ 10 h 18"/>
                <a:gd name="T74" fmla="*/ 13 w 13"/>
                <a:gd name="T75" fmla="*/ 9 h 18"/>
                <a:gd name="T76" fmla="*/ 13 w 13"/>
                <a:gd name="T77" fmla="*/ 9 h 18"/>
                <a:gd name="T78" fmla="*/ 11 w 13"/>
                <a:gd name="T79" fmla="*/ 6 h 18"/>
                <a:gd name="T80" fmla="*/ 0 w 13"/>
                <a:gd name="T81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3" h="18">
                  <a:moveTo>
                    <a:pt x="13" y="13"/>
                  </a:moveTo>
                  <a:cubicBezTo>
                    <a:pt x="13" y="13"/>
                    <a:pt x="13" y="13"/>
                    <a:pt x="13" y="13"/>
                  </a:cubicBezTo>
                  <a:cubicBezTo>
                    <a:pt x="13" y="13"/>
                    <a:pt x="13" y="13"/>
                    <a:pt x="13" y="13"/>
                  </a:cubicBezTo>
                  <a:moveTo>
                    <a:pt x="13" y="13"/>
                  </a:moveTo>
                  <a:cubicBezTo>
                    <a:pt x="13" y="13"/>
                    <a:pt x="13" y="13"/>
                    <a:pt x="13" y="13"/>
                  </a:cubicBezTo>
                  <a:cubicBezTo>
                    <a:pt x="13" y="13"/>
                    <a:pt x="13" y="13"/>
                    <a:pt x="13" y="13"/>
                  </a:cubicBezTo>
                  <a:moveTo>
                    <a:pt x="13" y="13"/>
                  </a:moveTo>
                  <a:cubicBezTo>
                    <a:pt x="13" y="13"/>
                    <a:pt x="13" y="13"/>
                    <a:pt x="13" y="13"/>
                  </a:cubicBezTo>
                  <a:cubicBezTo>
                    <a:pt x="13" y="13"/>
                    <a:pt x="13" y="13"/>
                    <a:pt x="13" y="13"/>
                  </a:cubicBezTo>
                  <a:moveTo>
                    <a:pt x="13" y="13"/>
                  </a:moveTo>
                  <a:cubicBezTo>
                    <a:pt x="13" y="13"/>
                    <a:pt x="13" y="13"/>
                    <a:pt x="13" y="13"/>
                  </a:cubicBezTo>
                  <a:cubicBezTo>
                    <a:pt x="13" y="13"/>
                    <a:pt x="13" y="13"/>
                    <a:pt x="13" y="13"/>
                  </a:cubicBezTo>
                  <a:moveTo>
                    <a:pt x="13" y="13"/>
                  </a:moveTo>
                  <a:cubicBezTo>
                    <a:pt x="13" y="13"/>
                    <a:pt x="13" y="13"/>
                    <a:pt x="13" y="13"/>
                  </a:cubicBezTo>
                  <a:cubicBezTo>
                    <a:pt x="13" y="13"/>
                    <a:pt x="13" y="13"/>
                    <a:pt x="13" y="13"/>
                  </a:cubicBezTo>
                  <a:moveTo>
                    <a:pt x="13" y="13"/>
                  </a:moveTo>
                  <a:cubicBezTo>
                    <a:pt x="13" y="13"/>
                    <a:pt x="13" y="13"/>
                    <a:pt x="13" y="13"/>
                  </a:cubicBezTo>
                  <a:cubicBezTo>
                    <a:pt x="13" y="13"/>
                    <a:pt x="13" y="13"/>
                    <a:pt x="13" y="13"/>
                  </a:cubicBezTo>
                  <a:moveTo>
                    <a:pt x="13" y="13"/>
                  </a:moveTo>
                  <a:cubicBezTo>
                    <a:pt x="13" y="13"/>
                    <a:pt x="13" y="13"/>
                    <a:pt x="13" y="13"/>
                  </a:cubicBezTo>
                  <a:cubicBezTo>
                    <a:pt x="13" y="13"/>
                    <a:pt x="13" y="13"/>
                    <a:pt x="13" y="13"/>
                  </a:cubicBezTo>
                  <a:moveTo>
                    <a:pt x="13" y="13"/>
                  </a:moveTo>
                  <a:cubicBezTo>
                    <a:pt x="13" y="13"/>
                    <a:pt x="13" y="13"/>
                    <a:pt x="13" y="13"/>
                  </a:cubicBezTo>
                  <a:cubicBezTo>
                    <a:pt x="13" y="13"/>
                    <a:pt x="13" y="13"/>
                    <a:pt x="13" y="13"/>
                  </a:cubicBezTo>
                  <a:moveTo>
                    <a:pt x="13" y="13"/>
                  </a:moveTo>
                  <a:cubicBezTo>
                    <a:pt x="13" y="13"/>
                    <a:pt x="13" y="13"/>
                    <a:pt x="13" y="13"/>
                  </a:cubicBezTo>
                  <a:cubicBezTo>
                    <a:pt x="13" y="13"/>
                    <a:pt x="13" y="13"/>
                    <a:pt x="13" y="13"/>
                  </a:cubicBezTo>
                  <a:moveTo>
                    <a:pt x="13" y="13"/>
                  </a:moveTo>
                  <a:cubicBezTo>
                    <a:pt x="13" y="13"/>
                    <a:pt x="13" y="13"/>
                    <a:pt x="13" y="13"/>
                  </a:cubicBezTo>
                  <a:cubicBezTo>
                    <a:pt x="13" y="13"/>
                    <a:pt x="13" y="13"/>
                    <a:pt x="13" y="13"/>
                  </a:cubicBezTo>
                  <a:moveTo>
                    <a:pt x="0" y="0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4" y="16"/>
                    <a:pt x="6" y="12"/>
                    <a:pt x="6" y="8"/>
                  </a:cubicBezTo>
                  <a:cubicBezTo>
                    <a:pt x="6" y="5"/>
                    <a:pt x="5" y="3"/>
                    <a:pt x="4" y="1"/>
                  </a:cubicBezTo>
                  <a:cubicBezTo>
                    <a:pt x="9" y="2"/>
                    <a:pt x="13" y="7"/>
                    <a:pt x="13" y="13"/>
                  </a:cubicBezTo>
                  <a:cubicBezTo>
                    <a:pt x="13" y="12"/>
                    <a:pt x="13" y="11"/>
                    <a:pt x="13" y="10"/>
                  </a:cubicBezTo>
                  <a:cubicBezTo>
                    <a:pt x="13" y="10"/>
                    <a:pt x="13" y="9"/>
                    <a:pt x="13" y="9"/>
                  </a:cubicBezTo>
                  <a:cubicBezTo>
                    <a:pt x="13" y="9"/>
                    <a:pt x="13" y="9"/>
                    <a:pt x="13" y="9"/>
                  </a:cubicBezTo>
                  <a:cubicBezTo>
                    <a:pt x="12" y="8"/>
                    <a:pt x="12" y="7"/>
                    <a:pt x="11" y="6"/>
                  </a:cubicBezTo>
                  <a:cubicBezTo>
                    <a:pt x="9" y="2"/>
                    <a:pt x="5" y="0"/>
                    <a:pt x="0" y="0"/>
                  </a:cubicBezTo>
                </a:path>
              </a:pathLst>
            </a:custGeom>
            <a:solidFill>
              <a:srgbClr val="8FC4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56" name="Freeform 94"/>
            <p:cNvSpPr>
              <a:spLocks/>
            </p:cNvSpPr>
            <p:nvPr/>
          </p:nvSpPr>
          <p:spPr bwMode="auto">
            <a:xfrm>
              <a:off x="-1192213" y="7202488"/>
              <a:ext cx="66675" cy="147638"/>
            </a:xfrm>
            <a:custGeom>
              <a:avLst/>
              <a:gdLst>
                <a:gd name="T0" fmla="*/ 0 w 12"/>
                <a:gd name="T1" fmla="*/ 17 h 26"/>
                <a:gd name="T2" fmla="*/ 0 w 12"/>
                <a:gd name="T3" fmla="*/ 21 h 26"/>
                <a:gd name="T4" fmla="*/ 0 w 12"/>
                <a:gd name="T5" fmla="*/ 22 h 26"/>
                <a:gd name="T6" fmla="*/ 0 w 12"/>
                <a:gd name="T7" fmla="*/ 26 h 26"/>
                <a:gd name="T8" fmla="*/ 12 w 12"/>
                <a:gd name="T9" fmla="*/ 15 h 26"/>
                <a:gd name="T10" fmla="*/ 12 w 12"/>
                <a:gd name="T11" fmla="*/ 14 h 26"/>
                <a:gd name="T12" fmla="*/ 12 w 12"/>
                <a:gd name="T13" fmla="*/ 14 h 26"/>
                <a:gd name="T14" fmla="*/ 12 w 12"/>
                <a:gd name="T15" fmla="*/ 14 h 26"/>
                <a:gd name="T16" fmla="*/ 12 w 12"/>
                <a:gd name="T17" fmla="*/ 14 h 26"/>
                <a:gd name="T18" fmla="*/ 12 w 12"/>
                <a:gd name="T19" fmla="*/ 14 h 26"/>
                <a:gd name="T20" fmla="*/ 12 w 12"/>
                <a:gd name="T21" fmla="*/ 14 h 26"/>
                <a:gd name="T22" fmla="*/ 12 w 12"/>
                <a:gd name="T23" fmla="*/ 14 h 26"/>
                <a:gd name="T24" fmla="*/ 12 w 12"/>
                <a:gd name="T25" fmla="*/ 14 h 26"/>
                <a:gd name="T26" fmla="*/ 12 w 12"/>
                <a:gd name="T27" fmla="*/ 14 h 26"/>
                <a:gd name="T28" fmla="*/ 12 w 12"/>
                <a:gd name="T29" fmla="*/ 14 h 26"/>
                <a:gd name="T30" fmla="*/ 12 w 12"/>
                <a:gd name="T31" fmla="*/ 14 h 26"/>
                <a:gd name="T32" fmla="*/ 12 w 12"/>
                <a:gd name="T33" fmla="*/ 14 h 26"/>
                <a:gd name="T34" fmla="*/ 12 w 12"/>
                <a:gd name="T35" fmla="*/ 13 h 26"/>
                <a:gd name="T36" fmla="*/ 12 w 12"/>
                <a:gd name="T37" fmla="*/ 13 h 26"/>
                <a:gd name="T38" fmla="*/ 12 w 12"/>
                <a:gd name="T39" fmla="*/ 13 h 26"/>
                <a:gd name="T40" fmla="*/ 12 w 12"/>
                <a:gd name="T41" fmla="*/ 13 h 26"/>
                <a:gd name="T42" fmla="*/ 12 w 12"/>
                <a:gd name="T43" fmla="*/ 13 h 26"/>
                <a:gd name="T44" fmla="*/ 12 w 12"/>
                <a:gd name="T45" fmla="*/ 13 h 26"/>
                <a:gd name="T46" fmla="*/ 12 w 12"/>
                <a:gd name="T47" fmla="*/ 13 h 26"/>
                <a:gd name="T48" fmla="*/ 12 w 12"/>
                <a:gd name="T49" fmla="*/ 13 h 26"/>
                <a:gd name="T50" fmla="*/ 12 w 12"/>
                <a:gd name="T51" fmla="*/ 13 h 26"/>
                <a:gd name="T52" fmla="*/ 12 w 12"/>
                <a:gd name="T53" fmla="*/ 13 h 26"/>
                <a:gd name="T54" fmla="*/ 12 w 12"/>
                <a:gd name="T55" fmla="*/ 13 h 26"/>
                <a:gd name="T56" fmla="*/ 12 w 12"/>
                <a:gd name="T57" fmla="*/ 13 h 26"/>
                <a:gd name="T58" fmla="*/ 12 w 12"/>
                <a:gd name="T59" fmla="*/ 13 h 26"/>
                <a:gd name="T60" fmla="*/ 12 w 12"/>
                <a:gd name="T61" fmla="*/ 13 h 26"/>
                <a:gd name="T62" fmla="*/ 12 w 12"/>
                <a:gd name="T63" fmla="*/ 13 h 26"/>
                <a:gd name="T64" fmla="*/ 12 w 12"/>
                <a:gd name="T65" fmla="*/ 12 h 26"/>
                <a:gd name="T66" fmla="*/ 12 w 12"/>
                <a:gd name="T67" fmla="*/ 12 h 26"/>
                <a:gd name="T68" fmla="*/ 12 w 12"/>
                <a:gd name="T69" fmla="*/ 12 h 26"/>
                <a:gd name="T70" fmla="*/ 12 w 12"/>
                <a:gd name="T71" fmla="*/ 12 h 26"/>
                <a:gd name="T72" fmla="*/ 12 w 12"/>
                <a:gd name="T73" fmla="*/ 12 h 26"/>
                <a:gd name="T74" fmla="*/ 12 w 12"/>
                <a:gd name="T75" fmla="*/ 12 h 26"/>
                <a:gd name="T76" fmla="*/ 12 w 12"/>
                <a:gd name="T77" fmla="*/ 12 h 26"/>
                <a:gd name="T78" fmla="*/ 12 w 12"/>
                <a:gd name="T79" fmla="*/ 12 h 26"/>
                <a:gd name="T80" fmla="*/ 12 w 12"/>
                <a:gd name="T81" fmla="*/ 12 h 26"/>
                <a:gd name="T82" fmla="*/ 12 w 12"/>
                <a:gd name="T83" fmla="*/ 12 h 26"/>
                <a:gd name="T84" fmla="*/ 12 w 12"/>
                <a:gd name="T85" fmla="*/ 12 h 26"/>
                <a:gd name="T86" fmla="*/ 12 w 12"/>
                <a:gd name="T87" fmla="*/ 12 h 26"/>
                <a:gd name="T88" fmla="*/ 12 w 12"/>
                <a:gd name="T89" fmla="*/ 12 h 26"/>
                <a:gd name="T90" fmla="*/ 12 w 12"/>
                <a:gd name="T91" fmla="*/ 12 h 26"/>
                <a:gd name="T92" fmla="*/ 12 w 12"/>
                <a:gd name="T93" fmla="*/ 12 h 26"/>
                <a:gd name="T94" fmla="*/ 3 w 12"/>
                <a:gd name="T9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" h="26">
                  <a:moveTo>
                    <a:pt x="3" y="0"/>
                  </a:moveTo>
                  <a:cubicBezTo>
                    <a:pt x="4" y="2"/>
                    <a:pt x="5" y="4"/>
                    <a:pt x="5" y="7"/>
                  </a:cubicBezTo>
                  <a:cubicBezTo>
                    <a:pt x="5" y="11"/>
                    <a:pt x="3" y="15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3" y="21"/>
                    <a:pt x="4" y="19"/>
                    <a:pt x="4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4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6" y="26"/>
                    <a:pt x="11" y="21"/>
                    <a:pt x="12" y="15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6"/>
                    <a:pt x="8" y="1"/>
                    <a:pt x="3" y="0"/>
                  </a:cubicBezTo>
                </a:path>
              </a:pathLst>
            </a:custGeom>
            <a:solidFill>
              <a:srgbClr val="689D1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57" name="Freeform 95"/>
            <p:cNvSpPr>
              <a:spLocks/>
            </p:cNvSpPr>
            <p:nvPr/>
          </p:nvSpPr>
          <p:spPr bwMode="auto">
            <a:xfrm>
              <a:off x="-1198563" y="7299325"/>
              <a:ext cx="33338" cy="117475"/>
            </a:xfrm>
            <a:custGeom>
              <a:avLst/>
              <a:gdLst>
                <a:gd name="T0" fmla="*/ 1 w 6"/>
                <a:gd name="T1" fmla="*/ 0 h 21"/>
                <a:gd name="T2" fmla="*/ 1 w 6"/>
                <a:gd name="T3" fmla="*/ 0 h 21"/>
                <a:gd name="T4" fmla="*/ 0 w 6"/>
                <a:gd name="T5" fmla="*/ 0 h 21"/>
                <a:gd name="T6" fmla="*/ 0 w 6"/>
                <a:gd name="T7" fmla="*/ 8 h 21"/>
                <a:gd name="T8" fmla="*/ 0 w 6"/>
                <a:gd name="T9" fmla="*/ 9 h 21"/>
                <a:gd name="T10" fmla="*/ 0 w 6"/>
                <a:gd name="T11" fmla="*/ 21 h 21"/>
                <a:gd name="T12" fmla="*/ 1 w 6"/>
                <a:gd name="T13" fmla="*/ 21 h 21"/>
                <a:gd name="T14" fmla="*/ 1 w 6"/>
                <a:gd name="T15" fmla="*/ 17 h 21"/>
                <a:gd name="T16" fmla="*/ 1 w 6"/>
                <a:gd name="T17" fmla="*/ 9 h 21"/>
                <a:gd name="T18" fmla="*/ 1 w 6"/>
                <a:gd name="T19" fmla="*/ 5 h 21"/>
                <a:gd name="T20" fmla="*/ 1 w 6"/>
                <a:gd name="T21" fmla="*/ 5 h 21"/>
                <a:gd name="T22" fmla="*/ 6 w 6"/>
                <a:gd name="T23" fmla="*/ 2 h 21"/>
                <a:gd name="T24" fmla="*/ 5 w 6"/>
                <a:gd name="T25" fmla="*/ 2 h 21"/>
                <a:gd name="T26" fmla="*/ 1 w 6"/>
                <a:gd name="T27" fmla="*/ 4 h 21"/>
                <a:gd name="T28" fmla="*/ 1 w 6"/>
                <a:gd name="T29" fmla="*/ 4 h 21"/>
                <a:gd name="T30" fmla="*/ 1 w 6"/>
                <a:gd name="T31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" h="21"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1" y="21"/>
                    <a:pt x="1" y="21"/>
                    <a:pt x="1" y="21"/>
                  </a:cubicBezTo>
                  <a:cubicBezTo>
                    <a:pt x="1" y="17"/>
                    <a:pt x="1" y="17"/>
                    <a:pt x="1" y="17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5" y="5"/>
                    <a:pt x="6" y="2"/>
                    <a:pt x="6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4E42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558" name="TextBox 557">
            <a:extLst>
              <a:ext uri="{FF2B5EF4-FFF2-40B4-BE49-F238E27FC236}">
                <a16:creationId xmlns:a16="http://schemas.microsoft.com/office/drawing/2014/main" id="{4EB7A513-3981-4786-AD9F-ECED4B5EDD37}"/>
              </a:ext>
            </a:extLst>
          </p:cNvPr>
          <p:cNvSpPr txBox="1"/>
          <p:nvPr/>
        </p:nvSpPr>
        <p:spPr>
          <a:xfrm>
            <a:off x="3616238" y="3516347"/>
            <a:ext cx="28489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b="1" dirty="0">
                <a:solidFill>
                  <a:schemeClr val="bg1"/>
                </a:solidFill>
                <a:latin typeface="+mn-ea"/>
              </a:rPr>
              <a:t>스마트 한 도시농장</a:t>
            </a:r>
          </a:p>
        </p:txBody>
      </p:sp>
      <p:sp>
        <p:nvSpPr>
          <p:cNvPr id="559" name="타원 558">
            <a:extLst>
              <a:ext uri="{FF2B5EF4-FFF2-40B4-BE49-F238E27FC236}">
                <a16:creationId xmlns:a16="http://schemas.microsoft.com/office/drawing/2014/main" id="{E80F4D1F-5BAB-4414-B6D7-E3C9205C3EC9}"/>
              </a:ext>
            </a:extLst>
          </p:cNvPr>
          <p:cNvSpPr/>
          <p:nvPr/>
        </p:nvSpPr>
        <p:spPr>
          <a:xfrm>
            <a:off x="722759" y="4265677"/>
            <a:ext cx="1712562" cy="171256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부담 없는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초기자본 투자</a:t>
            </a:r>
          </a:p>
        </p:txBody>
      </p:sp>
      <p:sp>
        <p:nvSpPr>
          <p:cNvPr id="560" name="타원 559">
            <a:extLst>
              <a:ext uri="{FF2B5EF4-FFF2-40B4-BE49-F238E27FC236}">
                <a16:creationId xmlns:a16="http://schemas.microsoft.com/office/drawing/2014/main" id="{2EB1188D-FE84-4642-9EA1-5BAB3D1C3012}"/>
              </a:ext>
            </a:extLst>
          </p:cNvPr>
          <p:cNvSpPr/>
          <p:nvPr/>
        </p:nvSpPr>
        <p:spPr>
          <a:xfrm>
            <a:off x="2409739" y="4265677"/>
            <a:ext cx="1712562" cy="171256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적은 공간사용으로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쉽게 도입이 가능</a:t>
            </a:r>
          </a:p>
        </p:txBody>
      </p:sp>
      <p:sp>
        <p:nvSpPr>
          <p:cNvPr id="561" name="타원 560">
            <a:extLst>
              <a:ext uri="{FF2B5EF4-FFF2-40B4-BE49-F238E27FC236}">
                <a16:creationId xmlns:a16="http://schemas.microsoft.com/office/drawing/2014/main" id="{19BB361A-03BF-4897-BCB0-E63B32A4EA39}"/>
              </a:ext>
            </a:extLst>
          </p:cNvPr>
          <p:cNvSpPr/>
          <p:nvPr/>
        </p:nvSpPr>
        <p:spPr>
          <a:xfrm>
            <a:off x="4096719" y="4265677"/>
            <a:ext cx="1712562" cy="171256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작물 재배 </a:t>
            </a:r>
            <a:r>
              <a:rPr lang="en-US" altLang="ko-KR" sz="1400" b="1" dirty="0">
                <a:solidFill>
                  <a:schemeClr val="tx1"/>
                </a:solidFill>
                <a:latin typeface="+mn-ea"/>
              </a:rPr>
              <a:t>data</a:t>
            </a: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제공으로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초보자도 쉽게</a:t>
            </a:r>
          </a:p>
        </p:txBody>
      </p:sp>
      <p:sp>
        <p:nvSpPr>
          <p:cNvPr id="562" name="타원 561">
            <a:extLst>
              <a:ext uri="{FF2B5EF4-FFF2-40B4-BE49-F238E27FC236}">
                <a16:creationId xmlns:a16="http://schemas.microsoft.com/office/drawing/2014/main" id="{19BB361A-03BF-4897-BCB0-E63B32A4EA39}"/>
              </a:ext>
            </a:extLst>
          </p:cNvPr>
          <p:cNvSpPr/>
          <p:nvPr/>
        </p:nvSpPr>
        <p:spPr>
          <a:xfrm>
            <a:off x="5783699" y="4265677"/>
            <a:ext cx="1712562" cy="171256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여유 있는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노동력 투입으로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삶의 질 향상</a:t>
            </a:r>
          </a:p>
        </p:txBody>
      </p:sp>
      <p:sp>
        <p:nvSpPr>
          <p:cNvPr id="563" name="타원 562">
            <a:extLst>
              <a:ext uri="{FF2B5EF4-FFF2-40B4-BE49-F238E27FC236}">
                <a16:creationId xmlns:a16="http://schemas.microsoft.com/office/drawing/2014/main" id="{E80F4D1F-5BAB-4414-B6D7-E3C9205C3EC9}"/>
              </a:ext>
            </a:extLst>
          </p:cNvPr>
          <p:cNvSpPr/>
          <p:nvPr/>
        </p:nvSpPr>
        <p:spPr>
          <a:xfrm>
            <a:off x="7470679" y="4265677"/>
            <a:ext cx="1712562" cy="171256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유통구조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 확보로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안정적 수익 창출</a:t>
            </a:r>
          </a:p>
        </p:txBody>
      </p:sp>
    </p:spTree>
    <p:extLst>
      <p:ext uri="{BB962C8B-B14F-4D97-AF65-F5344CB8AC3E}">
        <p14:creationId xmlns:p14="http://schemas.microsoft.com/office/powerpoint/2010/main" val="2410270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179306" y="397942"/>
            <a:ext cx="3201332" cy="442674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rgbClr val="47606B"/>
                </a:solidFill>
                <a:latin typeface="+mn-ea"/>
              </a:rPr>
              <a:t>보급형 </a:t>
            </a:r>
            <a:r>
              <a:rPr lang="en-US" altLang="ko-KR" sz="2000" b="1" dirty="0">
                <a:solidFill>
                  <a:srgbClr val="47606B"/>
                </a:solidFill>
                <a:latin typeface="+mn-ea"/>
              </a:rPr>
              <a:t>Easy Smart Farm </a:t>
            </a:r>
            <a:endParaRPr lang="ko-KR" altLang="en-US" sz="2000" b="1" dirty="0">
              <a:solidFill>
                <a:srgbClr val="47606B"/>
              </a:solidFill>
              <a:latin typeface="+mn-ea"/>
            </a:endParaRPr>
          </a:p>
        </p:txBody>
      </p:sp>
      <p:pic>
        <p:nvPicPr>
          <p:cNvPr id="59" name="Picture 2" descr="C:\Users\SHee\Desktop\도시농부\Logo_C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900" y="397446"/>
            <a:ext cx="718197" cy="3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1" name="모서리가 둥근 직사각형 90"/>
          <p:cNvSpPr/>
          <p:nvPr/>
        </p:nvSpPr>
        <p:spPr>
          <a:xfrm>
            <a:off x="1504950" y="1314449"/>
            <a:ext cx="6896100" cy="631307"/>
          </a:xfrm>
          <a:prstGeom prst="roundRect">
            <a:avLst>
              <a:gd name="adj" fmla="val 50000"/>
            </a:avLst>
          </a:prstGeom>
          <a:solidFill>
            <a:srgbClr val="99CC00"/>
          </a:solidFill>
        </p:spPr>
        <p:txBody>
          <a:bodyPr wrap="none" anchor="ctr">
            <a:noAutofit/>
          </a:bodyPr>
          <a:lstStyle/>
          <a:p>
            <a:pPr lvl="0" algn="ctr"/>
            <a:r>
              <a:rPr lang="ko-KR" altLang="en-US" sz="2400" b="1" dirty="0">
                <a:solidFill>
                  <a:schemeClr val="bg1"/>
                </a:solidFill>
                <a:latin typeface="+mn-ea"/>
                <a:cs typeface="함초롬돋움" panose="020B0604000101010101" pitchFamily="50" charset="-127"/>
              </a:rPr>
              <a:t>재배는 쉽고</a:t>
            </a:r>
            <a:r>
              <a:rPr lang="en-US" altLang="ko-KR" sz="2400" b="1" dirty="0">
                <a:solidFill>
                  <a:schemeClr val="bg1"/>
                </a:solidFill>
                <a:latin typeface="+mn-ea"/>
                <a:cs typeface="함초롬돋움" panose="020B0604000101010101" pitchFamily="50" charset="-127"/>
              </a:rPr>
              <a:t>,</a:t>
            </a:r>
            <a:r>
              <a:rPr lang="ko-KR" altLang="en-US" sz="2400" b="1" dirty="0">
                <a:solidFill>
                  <a:schemeClr val="bg1"/>
                </a:solidFill>
                <a:latin typeface="+mn-ea"/>
                <a:cs typeface="함초롬돋움" panose="020B0604000101010101" pitchFamily="50" charset="-127"/>
              </a:rPr>
              <a:t> 돈 되는 작물</a:t>
            </a:r>
          </a:p>
        </p:txBody>
      </p:sp>
      <p:sp>
        <p:nvSpPr>
          <p:cNvPr id="287" name="Freeform 328"/>
          <p:cNvSpPr>
            <a:spLocks/>
          </p:cNvSpPr>
          <p:nvPr/>
        </p:nvSpPr>
        <p:spPr bwMode="auto">
          <a:xfrm>
            <a:off x="2432720" y="1460854"/>
            <a:ext cx="523390" cy="338496"/>
          </a:xfrm>
          <a:custGeom>
            <a:avLst/>
            <a:gdLst>
              <a:gd name="T0" fmla="*/ 44 w 136"/>
              <a:gd name="T1" fmla="*/ 53 h 88"/>
              <a:gd name="T2" fmla="*/ 61 w 136"/>
              <a:gd name="T3" fmla="*/ 88 h 88"/>
              <a:gd name="T4" fmla="*/ 68 w 136"/>
              <a:gd name="T5" fmla="*/ 88 h 88"/>
              <a:gd name="T6" fmla="*/ 75 w 136"/>
              <a:gd name="T7" fmla="*/ 88 h 88"/>
              <a:gd name="T8" fmla="*/ 92 w 136"/>
              <a:gd name="T9" fmla="*/ 53 h 88"/>
              <a:gd name="T10" fmla="*/ 122 w 136"/>
              <a:gd name="T11" fmla="*/ 42 h 88"/>
              <a:gd name="T12" fmla="*/ 133 w 136"/>
              <a:gd name="T13" fmla="*/ 3 h 88"/>
              <a:gd name="T14" fmla="*/ 94 w 136"/>
              <a:gd name="T15" fmla="*/ 14 h 88"/>
              <a:gd name="T16" fmla="*/ 83 w 136"/>
              <a:gd name="T17" fmla="*/ 44 h 88"/>
              <a:gd name="T18" fmla="*/ 68 w 136"/>
              <a:gd name="T19" fmla="*/ 65 h 88"/>
              <a:gd name="T20" fmla="*/ 53 w 136"/>
              <a:gd name="T21" fmla="*/ 44 h 88"/>
              <a:gd name="T22" fmla="*/ 42 w 136"/>
              <a:gd name="T23" fmla="*/ 14 h 88"/>
              <a:gd name="T24" fmla="*/ 3 w 136"/>
              <a:gd name="T25" fmla="*/ 3 h 88"/>
              <a:gd name="T26" fmla="*/ 14 w 136"/>
              <a:gd name="T27" fmla="*/ 42 h 88"/>
              <a:gd name="T28" fmla="*/ 44 w 136"/>
              <a:gd name="T29" fmla="*/ 5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36" h="88">
                <a:moveTo>
                  <a:pt x="44" y="53"/>
                </a:moveTo>
                <a:cubicBezTo>
                  <a:pt x="57" y="68"/>
                  <a:pt x="60" y="83"/>
                  <a:pt x="61" y="88"/>
                </a:cubicBezTo>
                <a:cubicBezTo>
                  <a:pt x="63" y="88"/>
                  <a:pt x="66" y="88"/>
                  <a:pt x="68" y="88"/>
                </a:cubicBezTo>
                <a:cubicBezTo>
                  <a:pt x="70" y="88"/>
                  <a:pt x="73" y="88"/>
                  <a:pt x="75" y="88"/>
                </a:cubicBezTo>
                <a:cubicBezTo>
                  <a:pt x="76" y="83"/>
                  <a:pt x="79" y="68"/>
                  <a:pt x="92" y="53"/>
                </a:cubicBezTo>
                <a:cubicBezTo>
                  <a:pt x="101" y="52"/>
                  <a:pt x="113" y="50"/>
                  <a:pt x="122" y="42"/>
                </a:cubicBezTo>
                <a:cubicBezTo>
                  <a:pt x="136" y="28"/>
                  <a:pt x="133" y="3"/>
                  <a:pt x="133" y="3"/>
                </a:cubicBezTo>
                <a:cubicBezTo>
                  <a:pt x="133" y="3"/>
                  <a:pt x="108" y="0"/>
                  <a:pt x="94" y="14"/>
                </a:cubicBezTo>
                <a:cubicBezTo>
                  <a:pt x="86" y="23"/>
                  <a:pt x="83" y="35"/>
                  <a:pt x="83" y="44"/>
                </a:cubicBezTo>
                <a:cubicBezTo>
                  <a:pt x="76" y="51"/>
                  <a:pt x="71" y="59"/>
                  <a:pt x="68" y="65"/>
                </a:cubicBezTo>
                <a:cubicBezTo>
                  <a:pt x="65" y="59"/>
                  <a:pt x="60" y="51"/>
                  <a:pt x="53" y="44"/>
                </a:cubicBezTo>
                <a:cubicBezTo>
                  <a:pt x="52" y="35"/>
                  <a:pt x="50" y="23"/>
                  <a:pt x="42" y="14"/>
                </a:cubicBezTo>
                <a:cubicBezTo>
                  <a:pt x="28" y="0"/>
                  <a:pt x="3" y="3"/>
                  <a:pt x="3" y="3"/>
                </a:cubicBezTo>
                <a:cubicBezTo>
                  <a:pt x="3" y="3"/>
                  <a:pt x="0" y="28"/>
                  <a:pt x="14" y="42"/>
                </a:cubicBezTo>
                <a:cubicBezTo>
                  <a:pt x="23" y="50"/>
                  <a:pt x="35" y="52"/>
                  <a:pt x="44" y="5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latin typeface="+mn-ea"/>
            </a:endParaRPr>
          </a:p>
        </p:txBody>
      </p:sp>
      <p:grpSp>
        <p:nvGrpSpPr>
          <p:cNvPr id="4" name="그룹 3"/>
          <p:cNvGrpSpPr/>
          <p:nvPr/>
        </p:nvGrpSpPr>
        <p:grpSpPr>
          <a:xfrm>
            <a:off x="722759" y="2475460"/>
            <a:ext cx="8460482" cy="2091072"/>
            <a:chOff x="1865759" y="2475460"/>
            <a:chExt cx="8460482" cy="2091072"/>
          </a:xfrm>
        </p:grpSpPr>
        <p:grpSp>
          <p:nvGrpSpPr>
            <p:cNvPr id="49" name="그룹 48"/>
            <p:cNvGrpSpPr/>
            <p:nvPr/>
          </p:nvGrpSpPr>
          <p:grpSpPr>
            <a:xfrm>
              <a:off x="1865759" y="3335109"/>
              <a:ext cx="8460482" cy="1231423"/>
              <a:chOff x="1818607" y="3224347"/>
              <a:chExt cx="9193814" cy="1338160"/>
            </a:xfrm>
          </p:grpSpPr>
          <p:sp>
            <p:nvSpPr>
              <p:cNvPr id="56" name="모서리가 둥근 직사각형 55"/>
              <p:cNvSpPr/>
              <p:nvPr/>
            </p:nvSpPr>
            <p:spPr>
              <a:xfrm>
                <a:off x="7065299" y="3363849"/>
                <a:ext cx="2657066" cy="562039"/>
              </a:xfrm>
              <a:prstGeom prst="roundRect">
                <a:avLst>
                  <a:gd name="adj" fmla="val 50000"/>
                </a:avLst>
              </a:prstGeom>
              <a:solidFill>
                <a:srgbClr val="8C613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58" name="모서리가 둥근 직사각형 57"/>
              <p:cNvSpPr/>
              <p:nvPr/>
            </p:nvSpPr>
            <p:spPr>
              <a:xfrm>
                <a:off x="7916642" y="3619500"/>
                <a:ext cx="3095779" cy="562039"/>
              </a:xfrm>
              <a:prstGeom prst="roundRect">
                <a:avLst>
                  <a:gd name="adj" fmla="val 50000"/>
                </a:avLst>
              </a:prstGeom>
              <a:solidFill>
                <a:srgbClr val="8C613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61" name="모서리가 둥근 직사각형 60"/>
              <p:cNvSpPr/>
              <p:nvPr/>
            </p:nvSpPr>
            <p:spPr>
              <a:xfrm>
                <a:off x="4553359" y="4000468"/>
                <a:ext cx="5169006" cy="562039"/>
              </a:xfrm>
              <a:prstGeom prst="roundRect">
                <a:avLst>
                  <a:gd name="adj" fmla="val 50000"/>
                </a:avLst>
              </a:prstGeom>
              <a:solidFill>
                <a:srgbClr val="8C613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62" name="모서리가 둥근 직사각형 61"/>
              <p:cNvSpPr/>
              <p:nvPr/>
            </p:nvSpPr>
            <p:spPr>
              <a:xfrm>
                <a:off x="1818607" y="3599655"/>
                <a:ext cx="6717495" cy="815017"/>
              </a:xfrm>
              <a:prstGeom prst="roundRect">
                <a:avLst>
                  <a:gd name="adj" fmla="val 50000"/>
                </a:avLst>
              </a:prstGeom>
              <a:solidFill>
                <a:srgbClr val="8C613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63" name="모서리가 둥근 직사각형 62"/>
              <p:cNvSpPr/>
              <p:nvPr/>
            </p:nvSpPr>
            <p:spPr>
              <a:xfrm>
                <a:off x="2392548" y="3713426"/>
                <a:ext cx="1238918" cy="215632"/>
              </a:xfrm>
              <a:prstGeom prst="roundRect">
                <a:avLst>
                  <a:gd name="adj" fmla="val 50000"/>
                </a:avLst>
              </a:prstGeom>
              <a:solidFill>
                <a:srgbClr val="6B492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64" name="모서리가 둥근 직사각형 63"/>
              <p:cNvSpPr/>
              <p:nvPr/>
            </p:nvSpPr>
            <p:spPr>
              <a:xfrm>
                <a:off x="7297184" y="3491839"/>
                <a:ext cx="1238918" cy="215632"/>
              </a:xfrm>
              <a:prstGeom prst="roundRect">
                <a:avLst>
                  <a:gd name="adj" fmla="val 50000"/>
                </a:avLst>
              </a:prstGeom>
              <a:solidFill>
                <a:srgbClr val="6B492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65" name="모서리가 둥근 직사각형 64"/>
              <p:cNvSpPr/>
              <p:nvPr/>
            </p:nvSpPr>
            <p:spPr>
              <a:xfrm>
                <a:off x="9102906" y="3792703"/>
                <a:ext cx="698319" cy="133185"/>
              </a:xfrm>
              <a:prstGeom prst="roundRect">
                <a:avLst>
                  <a:gd name="adj" fmla="val 50000"/>
                </a:avLst>
              </a:prstGeom>
              <a:solidFill>
                <a:srgbClr val="6B492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66" name="모서리가 둥근 직사각형 65"/>
              <p:cNvSpPr/>
              <p:nvPr/>
            </p:nvSpPr>
            <p:spPr>
              <a:xfrm>
                <a:off x="6289294" y="4281487"/>
                <a:ext cx="1197356" cy="133185"/>
              </a:xfrm>
              <a:prstGeom prst="roundRect">
                <a:avLst>
                  <a:gd name="adj" fmla="val 50000"/>
                </a:avLst>
              </a:prstGeom>
              <a:solidFill>
                <a:srgbClr val="6B492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67" name="모서리가 둥근 직사각형 66"/>
              <p:cNvSpPr/>
              <p:nvPr/>
            </p:nvSpPr>
            <p:spPr>
              <a:xfrm>
                <a:off x="4325330" y="3224347"/>
                <a:ext cx="3095779" cy="562039"/>
              </a:xfrm>
              <a:prstGeom prst="roundRect">
                <a:avLst>
                  <a:gd name="adj" fmla="val 50000"/>
                </a:avLst>
              </a:prstGeom>
              <a:solidFill>
                <a:srgbClr val="8C613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68" name="모서리가 둥근 직사각형 67"/>
              <p:cNvSpPr/>
              <p:nvPr/>
            </p:nvSpPr>
            <p:spPr>
              <a:xfrm>
                <a:off x="5595717" y="3929058"/>
                <a:ext cx="693577" cy="133185"/>
              </a:xfrm>
              <a:prstGeom prst="roundRect">
                <a:avLst>
                  <a:gd name="adj" fmla="val 50000"/>
                </a:avLst>
              </a:prstGeom>
              <a:solidFill>
                <a:srgbClr val="6B492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85" name="모서리가 둥근 직사각형 84"/>
              <p:cNvSpPr/>
              <p:nvPr/>
            </p:nvSpPr>
            <p:spPr>
              <a:xfrm>
                <a:off x="6659177" y="3847123"/>
                <a:ext cx="693577" cy="133185"/>
              </a:xfrm>
              <a:prstGeom prst="roundRect">
                <a:avLst>
                  <a:gd name="adj" fmla="val 50000"/>
                </a:avLst>
              </a:prstGeom>
              <a:solidFill>
                <a:srgbClr val="6B492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89" name="모서리가 둥근 직사각형 88"/>
              <p:cNvSpPr/>
              <p:nvPr/>
            </p:nvSpPr>
            <p:spPr>
              <a:xfrm>
                <a:off x="5658407" y="3536946"/>
                <a:ext cx="693577" cy="133185"/>
              </a:xfrm>
              <a:prstGeom prst="roundRect">
                <a:avLst>
                  <a:gd name="adj" fmla="val 50000"/>
                </a:avLst>
              </a:prstGeom>
              <a:solidFill>
                <a:srgbClr val="6B492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90" name="모서리가 둥근 직사각형 89"/>
              <p:cNvSpPr/>
              <p:nvPr/>
            </p:nvSpPr>
            <p:spPr>
              <a:xfrm>
                <a:off x="4882194" y="3505366"/>
                <a:ext cx="693577" cy="133185"/>
              </a:xfrm>
              <a:prstGeom prst="roundRect">
                <a:avLst>
                  <a:gd name="adj" fmla="val 50000"/>
                </a:avLst>
              </a:prstGeom>
              <a:solidFill>
                <a:srgbClr val="6B492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</p:grpSp>
        <p:grpSp>
          <p:nvGrpSpPr>
            <p:cNvPr id="99" name="그룹 98"/>
            <p:cNvGrpSpPr/>
            <p:nvPr/>
          </p:nvGrpSpPr>
          <p:grpSpPr>
            <a:xfrm>
              <a:off x="3291752" y="2687418"/>
              <a:ext cx="884239" cy="1195388"/>
              <a:chOff x="-1154113" y="5522913"/>
              <a:chExt cx="884239" cy="1195388"/>
            </a:xfrm>
          </p:grpSpPr>
          <p:sp>
            <p:nvSpPr>
              <p:cNvPr id="100" name="Freeform 5"/>
              <p:cNvSpPr>
                <a:spLocks/>
              </p:cNvSpPr>
              <p:nvPr/>
            </p:nvSpPr>
            <p:spPr bwMode="auto">
              <a:xfrm>
                <a:off x="-1136650" y="5754688"/>
                <a:ext cx="101600" cy="90488"/>
              </a:xfrm>
              <a:custGeom>
                <a:avLst/>
                <a:gdLst>
                  <a:gd name="T0" fmla="*/ 0 w 18"/>
                  <a:gd name="T1" fmla="*/ 1 h 16"/>
                  <a:gd name="T2" fmla="*/ 18 w 18"/>
                  <a:gd name="T3" fmla="*/ 16 h 16"/>
                  <a:gd name="T4" fmla="*/ 13 w 18"/>
                  <a:gd name="T5" fmla="*/ 4 h 16"/>
                  <a:gd name="T6" fmla="*/ 0 w 18"/>
                  <a:gd name="T7" fmla="*/ 1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16">
                    <a:moveTo>
                      <a:pt x="0" y="1"/>
                    </a:moveTo>
                    <a:cubicBezTo>
                      <a:pt x="18" y="16"/>
                      <a:pt x="18" y="16"/>
                      <a:pt x="18" y="16"/>
                    </a:cubicBezTo>
                    <a:cubicBezTo>
                      <a:pt x="18" y="16"/>
                      <a:pt x="18" y="8"/>
                      <a:pt x="13" y="4"/>
                    </a:cubicBezTo>
                    <a:cubicBezTo>
                      <a:pt x="8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B6DD3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01" name="Freeform 6"/>
              <p:cNvSpPr>
                <a:spLocks/>
              </p:cNvSpPr>
              <p:nvPr/>
            </p:nvSpPr>
            <p:spPr bwMode="auto">
              <a:xfrm>
                <a:off x="-1136650" y="5759450"/>
                <a:ext cx="101600" cy="90488"/>
              </a:xfrm>
              <a:custGeom>
                <a:avLst/>
                <a:gdLst>
                  <a:gd name="T0" fmla="*/ 5 w 18"/>
                  <a:gd name="T1" fmla="*/ 12 h 16"/>
                  <a:gd name="T2" fmla="*/ 18 w 18"/>
                  <a:gd name="T3" fmla="*/ 15 h 16"/>
                  <a:gd name="T4" fmla="*/ 0 w 18"/>
                  <a:gd name="T5" fmla="*/ 0 h 16"/>
                  <a:gd name="T6" fmla="*/ 5 w 18"/>
                  <a:gd name="T7" fmla="*/ 12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16">
                    <a:moveTo>
                      <a:pt x="5" y="12"/>
                    </a:moveTo>
                    <a:cubicBezTo>
                      <a:pt x="11" y="16"/>
                      <a:pt x="18" y="15"/>
                      <a:pt x="18" y="15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8"/>
                      <a:pt x="5" y="12"/>
                    </a:cubicBezTo>
                    <a:close/>
                  </a:path>
                </a:pathLst>
              </a:custGeom>
              <a:solidFill>
                <a:srgbClr val="84B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02" name="Freeform 7"/>
              <p:cNvSpPr>
                <a:spLocks/>
              </p:cNvSpPr>
              <p:nvPr/>
            </p:nvSpPr>
            <p:spPr bwMode="auto">
              <a:xfrm>
                <a:off x="-1154113" y="5889625"/>
                <a:ext cx="136525" cy="44450"/>
              </a:xfrm>
              <a:custGeom>
                <a:avLst/>
                <a:gdLst>
                  <a:gd name="T0" fmla="*/ 0 w 24"/>
                  <a:gd name="T1" fmla="*/ 8 h 8"/>
                  <a:gd name="T2" fmla="*/ 24 w 24"/>
                  <a:gd name="T3" fmla="*/ 5 h 8"/>
                  <a:gd name="T4" fmla="*/ 11 w 24"/>
                  <a:gd name="T5" fmla="*/ 0 h 8"/>
                  <a:gd name="T6" fmla="*/ 0 w 24"/>
                  <a:gd name="T7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" h="8">
                    <a:moveTo>
                      <a:pt x="0" y="8"/>
                    </a:moveTo>
                    <a:cubicBezTo>
                      <a:pt x="24" y="5"/>
                      <a:pt x="24" y="5"/>
                      <a:pt x="24" y="5"/>
                    </a:cubicBezTo>
                    <a:cubicBezTo>
                      <a:pt x="24" y="5"/>
                      <a:pt x="18" y="0"/>
                      <a:pt x="11" y="0"/>
                    </a:cubicBezTo>
                    <a:cubicBezTo>
                      <a:pt x="5" y="1"/>
                      <a:pt x="0" y="8"/>
                      <a:pt x="0" y="8"/>
                    </a:cubicBezTo>
                    <a:close/>
                  </a:path>
                </a:pathLst>
              </a:custGeom>
              <a:solidFill>
                <a:srgbClr val="B6DD3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03" name="Freeform 8"/>
              <p:cNvSpPr>
                <a:spLocks/>
              </p:cNvSpPr>
              <p:nvPr/>
            </p:nvSpPr>
            <p:spPr bwMode="auto">
              <a:xfrm>
                <a:off x="-1154113" y="5918200"/>
                <a:ext cx="136525" cy="44450"/>
              </a:xfrm>
              <a:custGeom>
                <a:avLst/>
                <a:gdLst>
                  <a:gd name="T0" fmla="*/ 13 w 24"/>
                  <a:gd name="T1" fmla="*/ 7 h 8"/>
                  <a:gd name="T2" fmla="*/ 24 w 24"/>
                  <a:gd name="T3" fmla="*/ 0 h 8"/>
                  <a:gd name="T4" fmla="*/ 0 w 24"/>
                  <a:gd name="T5" fmla="*/ 3 h 8"/>
                  <a:gd name="T6" fmla="*/ 13 w 24"/>
                  <a:gd name="T7" fmla="*/ 7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" h="8">
                    <a:moveTo>
                      <a:pt x="13" y="7"/>
                    </a:moveTo>
                    <a:cubicBezTo>
                      <a:pt x="19" y="7"/>
                      <a:pt x="24" y="0"/>
                      <a:pt x="24" y="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3"/>
                      <a:pt x="6" y="8"/>
                      <a:pt x="13" y="7"/>
                    </a:cubicBezTo>
                    <a:close/>
                  </a:path>
                </a:pathLst>
              </a:custGeom>
              <a:solidFill>
                <a:srgbClr val="84B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04" name="Oval 9"/>
              <p:cNvSpPr>
                <a:spLocks noChangeArrowheads="1"/>
              </p:cNvSpPr>
              <p:nvPr/>
            </p:nvSpPr>
            <p:spPr bwMode="auto">
              <a:xfrm>
                <a:off x="-1085850" y="5522913"/>
                <a:ext cx="815975" cy="811213"/>
              </a:xfrm>
              <a:prstGeom prst="ellipse">
                <a:avLst/>
              </a:prstGeom>
              <a:solidFill>
                <a:srgbClr val="B6DD3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05" name="Freeform 10"/>
              <p:cNvSpPr>
                <a:spLocks/>
              </p:cNvSpPr>
              <p:nvPr/>
            </p:nvSpPr>
            <p:spPr bwMode="auto">
              <a:xfrm>
                <a:off x="-1023937" y="5534025"/>
                <a:ext cx="754063" cy="800100"/>
              </a:xfrm>
              <a:custGeom>
                <a:avLst/>
                <a:gdLst>
                  <a:gd name="T0" fmla="*/ 82 w 134"/>
                  <a:gd name="T1" fmla="*/ 0 h 142"/>
                  <a:gd name="T2" fmla="*/ 93 w 134"/>
                  <a:gd name="T3" fmla="*/ 39 h 142"/>
                  <a:gd name="T4" fmla="*/ 20 w 134"/>
                  <a:gd name="T5" fmla="*/ 112 h 142"/>
                  <a:gd name="T6" fmla="*/ 0 w 134"/>
                  <a:gd name="T7" fmla="*/ 109 h 142"/>
                  <a:gd name="T8" fmla="*/ 62 w 134"/>
                  <a:gd name="T9" fmla="*/ 142 h 142"/>
                  <a:gd name="T10" fmla="*/ 134 w 134"/>
                  <a:gd name="T11" fmla="*/ 70 h 142"/>
                  <a:gd name="T12" fmla="*/ 82 w 134"/>
                  <a:gd name="T13" fmla="*/ 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4" h="142">
                    <a:moveTo>
                      <a:pt x="82" y="0"/>
                    </a:moveTo>
                    <a:cubicBezTo>
                      <a:pt x="89" y="12"/>
                      <a:pt x="93" y="25"/>
                      <a:pt x="93" y="39"/>
                    </a:cubicBezTo>
                    <a:cubicBezTo>
                      <a:pt x="93" y="79"/>
                      <a:pt x="61" y="112"/>
                      <a:pt x="20" y="112"/>
                    </a:cubicBezTo>
                    <a:cubicBezTo>
                      <a:pt x="13" y="112"/>
                      <a:pt x="7" y="111"/>
                      <a:pt x="0" y="109"/>
                    </a:cubicBezTo>
                    <a:cubicBezTo>
                      <a:pt x="13" y="129"/>
                      <a:pt x="36" y="142"/>
                      <a:pt x="62" y="142"/>
                    </a:cubicBezTo>
                    <a:cubicBezTo>
                      <a:pt x="102" y="142"/>
                      <a:pt x="134" y="110"/>
                      <a:pt x="134" y="70"/>
                    </a:cubicBezTo>
                    <a:cubicBezTo>
                      <a:pt x="134" y="37"/>
                      <a:pt x="112" y="9"/>
                      <a:pt x="82" y="0"/>
                    </a:cubicBezTo>
                  </a:path>
                </a:pathLst>
              </a:custGeom>
              <a:solidFill>
                <a:srgbClr val="84B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06" name="Freeform 11"/>
              <p:cNvSpPr>
                <a:spLocks/>
              </p:cNvSpPr>
              <p:nvPr/>
            </p:nvSpPr>
            <p:spPr bwMode="auto">
              <a:xfrm>
                <a:off x="-804862" y="6075363"/>
                <a:ext cx="315913" cy="642938"/>
              </a:xfrm>
              <a:custGeom>
                <a:avLst/>
                <a:gdLst>
                  <a:gd name="T0" fmla="*/ 52 w 56"/>
                  <a:gd name="T1" fmla="*/ 26 h 114"/>
                  <a:gd name="T2" fmla="*/ 27 w 56"/>
                  <a:gd name="T3" fmla="*/ 38 h 114"/>
                  <a:gd name="T4" fmla="*/ 27 w 56"/>
                  <a:gd name="T5" fmla="*/ 32 h 114"/>
                  <a:gd name="T6" fmla="*/ 27 w 56"/>
                  <a:gd name="T7" fmla="*/ 27 h 114"/>
                  <a:gd name="T8" fmla="*/ 27 w 56"/>
                  <a:gd name="T9" fmla="*/ 0 h 114"/>
                  <a:gd name="T10" fmla="*/ 19 w 56"/>
                  <a:gd name="T11" fmla="*/ 0 h 114"/>
                  <a:gd name="T12" fmla="*/ 19 w 56"/>
                  <a:gd name="T13" fmla="*/ 26 h 114"/>
                  <a:gd name="T14" fmla="*/ 4 w 56"/>
                  <a:gd name="T15" fmla="*/ 16 h 114"/>
                  <a:gd name="T16" fmla="*/ 0 w 56"/>
                  <a:gd name="T17" fmla="*/ 17 h 114"/>
                  <a:gd name="T18" fmla="*/ 19 w 56"/>
                  <a:gd name="T19" fmla="*/ 31 h 114"/>
                  <a:gd name="T20" fmla="*/ 19 w 56"/>
                  <a:gd name="T21" fmla="*/ 114 h 114"/>
                  <a:gd name="T22" fmla="*/ 27 w 56"/>
                  <a:gd name="T23" fmla="*/ 114 h 114"/>
                  <a:gd name="T24" fmla="*/ 27 w 56"/>
                  <a:gd name="T25" fmla="*/ 42 h 114"/>
                  <a:gd name="T26" fmla="*/ 29 w 56"/>
                  <a:gd name="T27" fmla="*/ 42 h 114"/>
                  <a:gd name="T28" fmla="*/ 56 w 56"/>
                  <a:gd name="T29" fmla="*/ 28 h 114"/>
                  <a:gd name="T30" fmla="*/ 52 w 56"/>
                  <a:gd name="T31" fmla="*/ 26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" h="114">
                    <a:moveTo>
                      <a:pt x="52" y="26"/>
                    </a:moveTo>
                    <a:cubicBezTo>
                      <a:pt x="52" y="27"/>
                      <a:pt x="46" y="39"/>
                      <a:pt x="27" y="38"/>
                    </a:cubicBezTo>
                    <a:cubicBezTo>
                      <a:pt x="27" y="32"/>
                      <a:pt x="27" y="32"/>
                      <a:pt x="27" y="32"/>
                    </a:cubicBezTo>
                    <a:cubicBezTo>
                      <a:pt x="27" y="27"/>
                      <a:pt x="27" y="27"/>
                      <a:pt x="27" y="27"/>
                    </a:cubicBezTo>
                    <a:cubicBezTo>
                      <a:pt x="27" y="0"/>
                      <a:pt x="27" y="0"/>
                      <a:pt x="27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9" y="26"/>
                      <a:pt x="19" y="26"/>
                      <a:pt x="19" y="26"/>
                    </a:cubicBezTo>
                    <a:cubicBezTo>
                      <a:pt x="8" y="24"/>
                      <a:pt x="4" y="16"/>
                      <a:pt x="4" y="16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1" y="18"/>
                      <a:pt x="5" y="28"/>
                      <a:pt x="19" y="31"/>
                    </a:cubicBezTo>
                    <a:cubicBezTo>
                      <a:pt x="19" y="114"/>
                      <a:pt x="19" y="114"/>
                      <a:pt x="19" y="114"/>
                    </a:cubicBezTo>
                    <a:cubicBezTo>
                      <a:pt x="27" y="114"/>
                      <a:pt x="27" y="114"/>
                      <a:pt x="27" y="114"/>
                    </a:cubicBezTo>
                    <a:cubicBezTo>
                      <a:pt x="27" y="42"/>
                      <a:pt x="27" y="42"/>
                      <a:pt x="27" y="42"/>
                    </a:cubicBezTo>
                    <a:cubicBezTo>
                      <a:pt x="27" y="42"/>
                      <a:pt x="28" y="42"/>
                      <a:pt x="29" y="42"/>
                    </a:cubicBezTo>
                    <a:cubicBezTo>
                      <a:pt x="50" y="42"/>
                      <a:pt x="56" y="28"/>
                      <a:pt x="56" y="28"/>
                    </a:cubicBezTo>
                    <a:cubicBezTo>
                      <a:pt x="52" y="26"/>
                      <a:pt x="52" y="26"/>
                      <a:pt x="52" y="26"/>
                    </a:cubicBezTo>
                  </a:path>
                </a:pathLst>
              </a:custGeom>
              <a:solidFill>
                <a:srgbClr val="634B0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07" name="Freeform 12"/>
              <p:cNvSpPr>
                <a:spLocks noEditPoints="1"/>
              </p:cNvSpPr>
              <p:nvPr/>
            </p:nvSpPr>
            <p:spPr bwMode="auto">
              <a:xfrm>
                <a:off x="-269875" y="5929313"/>
                <a:ext cx="0" cy="11113"/>
              </a:xfrm>
              <a:custGeom>
                <a:avLst/>
                <a:gdLst>
                  <a:gd name="T0" fmla="*/ 2 h 2"/>
                  <a:gd name="T1" fmla="*/ 1 h 2"/>
                  <a:gd name="T2" fmla="*/ 1 h 2"/>
                  <a:gd name="T3" fmla="*/ 1 h 2"/>
                  <a:gd name="T4" fmla="*/ 1 h 2"/>
                  <a:gd name="T5" fmla="*/ 1 h 2"/>
                  <a:gd name="T6" fmla="*/ 1 h 2"/>
                  <a:gd name="T7" fmla="*/ 1 h 2"/>
                  <a:gd name="T8" fmla="*/ 1 h 2"/>
                  <a:gd name="T9" fmla="*/ 1 h 2"/>
                  <a:gd name="T10" fmla="*/ 1 h 2"/>
                  <a:gd name="T11" fmla="*/ 1 h 2"/>
                  <a:gd name="T12" fmla="*/ 1 h 2"/>
                  <a:gd name="T13" fmla="*/ 1 h 2"/>
                  <a:gd name="T14" fmla="*/ 1 h 2"/>
                  <a:gd name="T15" fmla="*/ 1 h 2"/>
                  <a:gd name="T16" fmla="*/ 1 h 2"/>
                  <a:gd name="T17" fmla="*/ 1 h 2"/>
                  <a:gd name="T18" fmla="*/ 1 h 2"/>
                  <a:gd name="T19" fmla="*/ 1 h 2"/>
                  <a:gd name="T20" fmla="*/ 1 h 2"/>
                  <a:gd name="T21" fmla="*/ 1 h 2"/>
                  <a:gd name="T22" fmla="*/ 1 h 2"/>
                  <a:gd name="T23" fmla="*/ 1 h 2"/>
                  <a:gd name="T24" fmla="*/ 1 h 2"/>
                  <a:gd name="T25" fmla="*/ 1 h 2"/>
                  <a:gd name="T26" fmla="*/ 1 h 2"/>
                  <a:gd name="T27" fmla="*/ 1 h 2"/>
                  <a:gd name="T28" fmla="*/ 0 h 2"/>
                  <a:gd name="T29" fmla="*/ 0 h 2"/>
                  <a:gd name="T30" fmla="*/ 0 h 2"/>
                  <a:gd name="T31" fmla="*/ 0 h 2"/>
                  <a:gd name="T32" fmla="*/ 0 h 2"/>
                  <a:gd name="T33" fmla="*/ 0 h 2"/>
                  <a:gd name="T34" fmla="*/ 0 h 2"/>
                  <a:gd name="T35" fmla="*/ 0 h 2"/>
                  <a:gd name="T36" fmla="*/ 0 h 2"/>
                  <a:gd name="T37" fmla="*/ 0 h 2"/>
                  <a:gd name="T38" fmla="*/ 0 h 2"/>
                  <a:gd name="T39" fmla="*/ 0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  <a:cxn ang="0">
                    <a:pos x="0" y="T25"/>
                  </a:cxn>
                  <a:cxn ang="0">
                    <a:pos x="0" y="T26"/>
                  </a:cxn>
                  <a:cxn ang="0">
                    <a:pos x="0" y="T27"/>
                  </a:cxn>
                  <a:cxn ang="0">
                    <a:pos x="0" y="T28"/>
                  </a:cxn>
                  <a:cxn ang="0">
                    <a:pos x="0" y="T29"/>
                  </a:cxn>
                  <a:cxn ang="0">
                    <a:pos x="0" y="T30"/>
                  </a:cxn>
                  <a:cxn ang="0">
                    <a:pos x="0" y="T31"/>
                  </a:cxn>
                  <a:cxn ang="0">
                    <a:pos x="0" y="T32"/>
                  </a:cxn>
                  <a:cxn ang="0">
                    <a:pos x="0" y="T33"/>
                  </a:cxn>
                  <a:cxn ang="0">
                    <a:pos x="0" y="T34"/>
                  </a:cxn>
                  <a:cxn ang="0">
                    <a:pos x="0" y="T35"/>
                  </a:cxn>
                  <a:cxn ang="0">
                    <a:pos x="0" y="T36"/>
                  </a:cxn>
                  <a:cxn ang="0">
                    <a:pos x="0" y="T37"/>
                  </a:cxn>
                  <a:cxn ang="0">
                    <a:pos x="0" y="T38"/>
                  </a:cxn>
                  <a:cxn ang="0">
                    <a:pos x="0" y="T39"/>
                  </a:cxn>
                </a:cxnLst>
                <a:rect l="0" t="0" r="r" b="b"/>
                <a:pathLst>
                  <a:path h="2">
                    <a:moveTo>
                      <a:pt x="0" y="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C9E2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08" name="Freeform 13"/>
              <p:cNvSpPr>
                <a:spLocks noEditPoints="1"/>
              </p:cNvSpPr>
              <p:nvPr/>
            </p:nvSpPr>
            <p:spPr bwMode="auto">
              <a:xfrm>
                <a:off x="-674687" y="5522913"/>
                <a:ext cx="404813" cy="552450"/>
              </a:xfrm>
              <a:custGeom>
                <a:avLst/>
                <a:gdLst>
                  <a:gd name="T0" fmla="*/ 72 w 72"/>
                  <a:gd name="T1" fmla="*/ 72 h 98"/>
                  <a:gd name="T2" fmla="*/ 72 w 72"/>
                  <a:gd name="T3" fmla="*/ 72 h 98"/>
                  <a:gd name="T4" fmla="*/ 72 w 72"/>
                  <a:gd name="T5" fmla="*/ 72 h 98"/>
                  <a:gd name="T6" fmla="*/ 72 w 72"/>
                  <a:gd name="T7" fmla="*/ 72 h 98"/>
                  <a:gd name="T8" fmla="*/ 72 w 72"/>
                  <a:gd name="T9" fmla="*/ 72 h 98"/>
                  <a:gd name="T10" fmla="*/ 72 w 72"/>
                  <a:gd name="T11" fmla="*/ 72 h 98"/>
                  <a:gd name="T12" fmla="*/ 72 w 72"/>
                  <a:gd name="T13" fmla="*/ 72 h 98"/>
                  <a:gd name="T14" fmla="*/ 72 w 72"/>
                  <a:gd name="T15" fmla="*/ 72 h 98"/>
                  <a:gd name="T16" fmla="*/ 72 w 72"/>
                  <a:gd name="T17" fmla="*/ 72 h 98"/>
                  <a:gd name="T18" fmla="*/ 72 w 72"/>
                  <a:gd name="T19" fmla="*/ 72 h 98"/>
                  <a:gd name="T20" fmla="*/ 72 w 72"/>
                  <a:gd name="T21" fmla="*/ 72 h 98"/>
                  <a:gd name="T22" fmla="*/ 72 w 72"/>
                  <a:gd name="T23" fmla="*/ 72 h 98"/>
                  <a:gd name="T24" fmla="*/ 72 w 72"/>
                  <a:gd name="T25" fmla="*/ 72 h 98"/>
                  <a:gd name="T26" fmla="*/ 72 w 72"/>
                  <a:gd name="T27" fmla="*/ 71 h 98"/>
                  <a:gd name="T28" fmla="*/ 72 w 72"/>
                  <a:gd name="T29" fmla="*/ 72 h 98"/>
                  <a:gd name="T30" fmla="*/ 72 w 72"/>
                  <a:gd name="T31" fmla="*/ 71 h 98"/>
                  <a:gd name="T32" fmla="*/ 0 w 72"/>
                  <a:gd name="T33" fmla="*/ 0 h 98"/>
                  <a:gd name="T34" fmla="*/ 0 w 72"/>
                  <a:gd name="T35" fmla="*/ 98 h 98"/>
                  <a:gd name="T36" fmla="*/ 3 w 72"/>
                  <a:gd name="T37" fmla="*/ 98 h 98"/>
                  <a:gd name="T38" fmla="*/ 31 w 72"/>
                  <a:gd name="T39" fmla="*/ 41 h 98"/>
                  <a:gd name="T40" fmla="*/ 20 w 72"/>
                  <a:gd name="T41" fmla="*/ 2 h 98"/>
                  <a:gd name="T42" fmla="*/ 72 w 72"/>
                  <a:gd name="T43" fmla="*/ 71 h 98"/>
                  <a:gd name="T44" fmla="*/ 0 w 72"/>
                  <a:gd name="T45" fmla="*/ 0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72" h="98">
                    <a:moveTo>
                      <a:pt x="72" y="72"/>
                    </a:moveTo>
                    <a:cubicBezTo>
                      <a:pt x="72" y="72"/>
                      <a:pt x="72" y="72"/>
                      <a:pt x="72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72" y="72"/>
                      <a:pt x="72" y="72"/>
                      <a:pt x="72" y="72"/>
                    </a:cubicBezTo>
                    <a:moveTo>
                      <a:pt x="72" y="72"/>
                    </a:moveTo>
                    <a:cubicBezTo>
                      <a:pt x="72" y="72"/>
                      <a:pt x="72" y="72"/>
                      <a:pt x="72" y="72"/>
                    </a:cubicBezTo>
                    <a:cubicBezTo>
                      <a:pt x="72" y="72"/>
                      <a:pt x="72" y="72"/>
                      <a:pt x="72" y="72"/>
                    </a:cubicBezTo>
                    <a:moveTo>
                      <a:pt x="72" y="72"/>
                    </a:moveTo>
                    <a:cubicBezTo>
                      <a:pt x="72" y="72"/>
                      <a:pt x="72" y="72"/>
                      <a:pt x="72" y="72"/>
                    </a:cubicBezTo>
                    <a:cubicBezTo>
                      <a:pt x="72" y="72"/>
                      <a:pt x="72" y="72"/>
                      <a:pt x="72" y="72"/>
                    </a:cubicBezTo>
                    <a:moveTo>
                      <a:pt x="72" y="72"/>
                    </a:moveTo>
                    <a:cubicBezTo>
                      <a:pt x="72" y="72"/>
                      <a:pt x="72" y="72"/>
                      <a:pt x="72" y="72"/>
                    </a:cubicBezTo>
                    <a:cubicBezTo>
                      <a:pt x="72" y="72"/>
                      <a:pt x="72" y="72"/>
                      <a:pt x="72" y="72"/>
                    </a:cubicBezTo>
                    <a:moveTo>
                      <a:pt x="72" y="71"/>
                    </a:moveTo>
                    <a:cubicBezTo>
                      <a:pt x="72" y="71"/>
                      <a:pt x="72" y="71"/>
                      <a:pt x="72" y="72"/>
                    </a:cubicBezTo>
                    <a:cubicBezTo>
                      <a:pt x="72" y="71"/>
                      <a:pt x="72" y="71"/>
                      <a:pt x="72" y="71"/>
                    </a:cubicBezTo>
                    <a:moveTo>
                      <a:pt x="0" y="0"/>
                    </a:moveTo>
                    <a:cubicBezTo>
                      <a:pt x="0" y="98"/>
                      <a:pt x="0" y="98"/>
                      <a:pt x="0" y="98"/>
                    </a:cubicBezTo>
                    <a:cubicBezTo>
                      <a:pt x="3" y="98"/>
                      <a:pt x="3" y="98"/>
                      <a:pt x="3" y="98"/>
                    </a:cubicBezTo>
                    <a:cubicBezTo>
                      <a:pt x="20" y="85"/>
                      <a:pt x="31" y="64"/>
                      <a:pt x="31" y="41"/>
                    </a:cubicBezTo>
                    <a:cubicBezTo>
                      <a:pt x="31" y="27"/>
                      <a:pt x="27" y="14"/>
                      <a:pt x="20" y="2"/>
                    </a:cubicBezTo>
                    <a:cubicBezTo>
                      <a:pt x="50" y="11"/>
                      <a:pt x="72" y="39"/>
                      <a:pt x="72" y="71"/>
                    </a:cubicBezTo>
                    <a:cubicBezTo>
                      <a:pt x="72" y="32"/>
                      <a:pt x="39" y="0"/>
                      <a:pt x="0" y="0"/>
                    </a:cubicBezTo>
                  </a:path>
                </a:pathLst>
              </a:custGeom>
              <a:solidFill>
                <a:srgbClr val="8FC41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09" name="Freeform 14"/>
              <p:cNvSpPr>
                <a:spLocks/>
              </p:cNvSpPr>
              <p:nvPr/>
            </p:nvSpPr>
            <p:spPr bwMode="auto">
              <a:xfrm>
                <a:off x="-657225" y="5534025"/>
                <a:ext cx="387350" cy="800100"/>
              </a:xfrm>
              <a:custGeom>
                <a:avLst/>
                <a:gdLst>
                  <a:gd name="T0" fmla="*/ 28 w 69"/>
                  <a:gd name="T1" fmla="*/ 39 h 142"/>
                  <a:gd name="T2" fmla="*/ 1 w 69"/>
                  <a:gd name="T3" fmla="*/ 96 h 142"/>
                  <a:gd name="T4" fmla="*/ 1 w 69"/>
                  <a:gd name="T5" fmla="*/ 128 h 142"/>
                  <a:gd name="T6" fmla="*/ 3 w 69"/>
                  <a:gd name="T7" fmla="*/ 134 h 142"/>
                  <a:gd name="T8" fmla="*/ 30 w 69"/>
                  <a:gd name="T9" fmla="*/ 124 h 142"/>
                  <a:gd name="T10" fmla="*/ 1 w 69"/>
                  <a:gd name="T11" fmla="*/ 138 h 142"/>
                  <a:gd name="T12" fmla="*/ 69 w 69"/>
                  <a:gd name="T13" fmla="*/ 72 h 142"/>
                  <a:gd name="T14" fmla="*/ 69 w 69"/>
                  <a:gd name="T15" fmla="*/ 71 h 142"/>
                  <a:gd name="T16" fmla="*/ 69 w 69"/>
                  <a:gd name="T17" fmla="*/ 71 h 142"/>
                  <a:gd name="T18" fmla="*/ 69 w 69"/>
                  <a:gd name="T19" fmla="*/ 71 h 142"/>
                  <a:gd name="T20" fmla="*/ 69 w 69"/>
                  <a:gd name="T21" fmla="*/ 71 h 142"/>
                  <a:gd name="T22" fmla="*/ 69 w 69"/>
                  <a:gd name="T23" fmla="*/ 71 h 142"/>
                  <a:gd name="T24" fmla="*/ 69 w 69"/>
                  <a:gd name="T25" fmla="*/ 71 h 142"/>
                  <a:gd name="T26" fmla="*/ 69 w 69"/>
                  <a:gd name="T27" fmla="*/ 71 h 142"/>
                  <a:gd name="T28" fmla="*/ 69 w 69"/>
                  <a:gd name="T29" fmla="*/ 71 h 142"/>
                  <a:gd name="T30" fmla="*/ 69 w 69"/>
                  <a:gd name="T31" fmla="*/ 71 h 142"/>
                  <a:gd name="T32" fmla="*/ 69 w 69"/>
                  <a:gd name="T33" fmla="*/ 71 h 142"/>
                  <a:gd name="T34" fmla="*/ 69 w 69"/>
                  <a:gd name="T35" fmla="*/ 71 h 142"/>
                  <a:gd name="T36" fmla="*/ 69 w 69"/>
                  <a:gd name="T37" fmla="*/ 71 h 142"/>
                  <a:gd name="T38" fmla="*/ 69 w 69"/>
                  <a:gd name="T39" fmla="*/ 71 h 142"/>
                  <a:gd name="T40" fmla="*/ 69 w 69"/>
                  <a:gd name="T41" fmla="*/ 71 h 142"/>
                  <a:gd name="T42" fmla="*/ 69 w 69"/>
                  <a:gd name="T43" fmla="*/ 71 h 142"/>
                  <a:gd name="T44" fmla="*/ 69 w 69"/>
                  <a:gd name="T45" fmla="*/ 71 h 142"/>
                  <a:gd name="T46" fmla="*/ 69 w 69"/>
                  <a:gd name="T47" fmla="*/ 71 h 142"/>
                  <a:gd name="T48" fmla="*/ 69 w 69"/>
                  <a:gd name="T49" fmla="*/ 71 h 142"/>
                  <a:gd name="T50" fmla="*/ 69 w 69"/>
                  <a:gd name="T51" fmla="*/ 70 h 142"/>
                  <a:gd name="T52" fmla="*/ 69 w 69"/>
                  <a:gd name="T53" fmla="*/ 70 h 142"/>
                  <a:gd name="T54" fmla="*/ 69 w 69"/>
                  <a:gd name="T55" fmla="*/ 70 h 142"/>
                  <a:gd name="T56" fmla="*/ 69 w 69"/>
                  <a:gd name="T57" fmla="*/ 70 h 142"/>
                  <a:gd name="T58" fmla="*/ 69 w 69"/>
                  <a:gd name="T59" fmla="*/ 70 h 142"/>
                  <a:gd name="T60" fmla="*/ 69 w 69"/>
                  <a:gd name="T61" fmla="*/ 70 h 142"/>
                  <a:gd name="T62" fmla="*/ 69 w 69"/>
                  <a:gd name="T63" fmla="*/ 70 h 142"/>
                  <a:gd name="T64" fmla="*/ 69 w 69"/>
                  <a:gd name="T65" fmla="*/ 70 h 142"/>
                  <a:gd name="T66" fmla="*/ 69 w 69"/>
                  <a:gd name="T67" fmla="*/ 70 h 142"/>
                  <a:gd name="T68" fmla="*/ 69 w 69"/>
                  <a:gd name="T69" fmla="*/ 70 h 142"/>
                  <a:gd name="T70" fmla="*/ 69 w 69"/>
                  <a:gd name="T71" fmla="*/ 70 h 142"/>
                  <a:gd name="T72" fmla="*/ 69 w 69"/>
                  <a:gd name="T73" fmla="*/ 70 h 142"/>
                  <a:gd name="T74" fmla="*/ 69 w 69"/>
                  <a:gd name="T75" fmla="*/ 70 h 142"/>
                  <a:gd name="T76" fmla="*/ 69 w 69"/>
                  <a:gd name="T77" fmla="*/ 70 h 142"/>
                  <a:gd name="T78" fmla="*/ 69 w 69"/>
                  <a:gd name="T79" fmla="*/ 70 h 142"/>
                  <a:gd name="T80" fmla="*/ 69 w 69"/>
                  <a:gd name="T81" fmla="*/ 70 h 142"/>
                  <a:gd name="T82" fmla="*/ 69 w 69"/>
                  <a:gd name="T83" fmla="*/ 70 h 142"/>
                  <a:gd name="T84" fmla="*/ 69 w 69"/>
                  <a:gd name="T85" fmla="*/ 69 h 142"/>
                  <a:gd name="T86" fmla="*/ 69 w 69"/>
                  <a:gd name="T87" fmla="*/ 69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9" h="142">
                    <a:moveTo>
                      <a:pt x="17" y="0"/>
                    </a:moveTo>
                    <a:cubicBezTo>
                      <a:pt x="24" y="12"/>
                      <a:pt x="28" y="25"/>
                      <a:pt x="28" y="39"/>
                    </a:cubicBezTo>
                    <a:cubicBezTo>
                      <a:pt x="28" y="62"/>
                      <a:pt x="17" y="83"/>
                      <a:pt x="0" y="96"/>
                    </a:cubicBezTo>
                    <a:cubicBezTo>
                      <a:pt x="1" y="96"/>
                      <a:pt x="1" y="96"/>
                      <a:pt x="1" y="96"/>
                    </a:cubicBezTo>
                    <a:cubicBezTo>
                      <a:pt x="1" y="123"/>
                      <a:pt x="1" y="123"/>
                      <a:pt x="1" y="123"/>
                    </a:cubicBezTo>
                    <a:cubicBezTo>
                      <a:pt x="1" y="128"/>
                      <a:pt x="1" y="128"/>
                      <a:pt x="1" y="128"/>
                    </a:cubicBezTo>
                    <a:cubicBezTo>
                      <a:pt x="1" y="134"/>
                      <a:pt x="1" y="134"/>
                      <a:pt x="1" y="134"/>
                    </a:cubicBezTo>
                    <a:cubicBezTo>
                      <a:pt x="1" y="134"/>
                      <a:pt x="2" y="134"/>
                      <a:pt x="3" y="134"/>
                    </a:cubicBezTo>
                    <a:cubicBezTo>
                      <a:pt x="21" y="134"/>
                      <a:pt x="26" y="123"/>
                      <a:pt x="26" y="122"/>
                    </a:cubicBezTo>
                    <a:cubicBezTo>
                      <a:pt x="30" y="124"/>
                      <a:pt x="30" y="124"/>
                      <a:pt x="30" y="124"/>
                    </a:cubicBezTo>
                    <a:cubicBezTo>
                      <a:pt x="30" y="124"/>
                      <a:pt x="24" y="138"/>
                      <a:pt x="3" y="138"/>
                    </a:cubicBezTo>
                    <a:cubicBezTo>
                      <a:pt x="2" y="138"/>
                      <a:pt x="1" y="138"/>
                      <a:pt x="1" y="138"/>
                    </a:cubicBezTo>
                    <a:cubicBezTo>
                      <a:pt x="1" y="142"/>
                      <a:pt x="1" y="142"/>
                      <a:pt x="1" y="142"/>
                    </a:cubicBezTo>
                    <a:cubicBezTo>
                      <a:pt x="38" y="140"/>
                      <a:pt x="68" y="110"/>
                      <a:pt x="69" y="72"/>
                    </a:cubicBezTo>
                    <a:cubicBezTo>
                      <a:pt x="69" y="72"/>
                      <a:pt x="69" y="72"/>
                      <a:pt x="69" y="72"/>
                    </a:cubicBezTo>
                    <a:cubicBezTo>
                      <a:pt x="69" y="72"/>
                      <a:pt x="69" y="72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69" y="71"/>
                      <a:pt x="69" y="71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69" y="69"/>
                      <a:pt x="69" y="69"/>
                      <a:pt x="69" y="69"/>
                    </a:cubicBezTo>
                    <a:cubicBezTo>
                      <a:pt x="69" y="69"/>
                      <a:pt x="69" y="69"/>
                      <a:pt x="69" y="69"/>
                    </a:cubicBezTo>
                    <a:cubicBezTo>
                      <a:pt x="69" y="69"/>
                      <a:pt x="69" y="69"/>
                      <a:pt x="69" y="69"/>
                    </a:cubicBezTo>
                    <a:cubicBezTo>
                      <a:pt x="69" y="69"/>
                      <a:pt x="69" y="69"/>
                      <a:pt x="69" y="69"/>
                    </a:cubicBezTo>
                    <a:cubicBezTo>
                      <a:pt x="69" y="37"/>
                      <a:pt x="47" y="9"/>
                      <a:pt x="17" y="0"/>
                    </a:cubicBezTo>
                  </a:path>
                </a:pathLst>
              </a:custGeom>
              <a:solidFill>
                <a:srgbClr val="689D1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10" name="Freeform 15"/>
              <p:cNvSpPr>
                <a:spLocks/>
              </p:cNvSpPr>
              <p:nvPr/>
            </p:nvSpPr>
            <p:spPr bwMode="auto">
              <a:xfrm>
                <a:off x="-674687" y="6075363"/>
                <a:ext cx="185738" cy="642938"/>
              </a:xfrm>
              <a:custGeom>
                <a:avLst/>
                <a:gdLst>
                  <a:gd name="T0" fmla="*/ 4 w 33"/>
                  <a:gd name="T1" fmla="*/ 0 h 114"/>
                  <a:gd name="T2" fmla="*/ 3 w 33"/>
                  <a:gd name="T3" fmla="*/ 0 h 114"/>
                  <a:gd name="T4" fmla="*/ 0 w 33"/>
                  <a:gd name="T5" fmla="*/ 0 h 114"/>
                  <a:gd name="T6" fmla="*/ 0 w 33"/>
                  <a:gd name="T7" fmla="*/ 41 h 114"/>
                  <a:gd name="T8" fmla="*/ 0 w 33"/>
                  <a:gd name="T9" fmla="*/ 46 h 114"/>
                  <a:gd name="T10" fmla="*/ 0 w 33"/>
                  <a:gd name="T11" fmla="*/ 114 h 114"/>
                  <a:gd name="T12" fmla="*/ 4 w 33"/>
                  <a:gd name="T13" fmla="*/ 114 h 114"/>
                  <a:gd name="T14" fmla="*/ 4 w 33"/>
                  <a:gd name="T15" fmla="*/ 46 h 114"/>
                  <a:gd name="T16" fmla="*/ 4 w 33"/>
                  <a:gd name="T17" fmla="*/ 46 h 114"/>
                  <a:gd name="T18" fmla="*/ 4 w 33"/>
                  <a:gd name="T19" fmla="*/ 42 h 114"/>
                  <a:gd name="T20" fmla="*/ 6 w 33"/>
                  <a:gd name="T21" fmla="*/ 42 h 114"/>
                  <a:gd name="T22" fmla="*/ 33 w 33"/>
                  <a:gd name="T23" fmla="*/ 28 h 114"/>
                  <a:gd name="T24" fmla="*/ 29 w 33"/>
                  <a:gd name="T25" fmla="*/ 26 h 114"/>
                  <a:gd name="T26" fmla="*/ 6 w 33"/>
                  <a:gd name="T27" fmla="*/ 38 h 114"/>
                  <a:gd name="T28" fmla="*/ 4 w 33"/>
                  <a:gd name="T29" fmla="*/ 38 h 114"/>
                  <a:gd name="T30" fmla="*/ 4 w 33"/>
                  <a:gd name="T31" fmla="*/ 32 h 114"/>
                  <a:gd name="T32" fmla="*/ 4 w 33"/>
                  <a:gd name="T33" fmla="*/ 27 h 114"/>
                  <a:gd name="T34" fmla="*/ 4 w 33"/>
                  <a:gd name="T35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33" h="114">
                    <a:moveTo>
                      <a:pt x="4" y="0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46"/>
                      <a:pt x="0" y="46"/>
                      <a:pt x="0" y="46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4" y="114"/>
                      <a:pt x="4" y="114"/>
                      <a:pt x="4" y="114"/>
                    </a:cubicBezTo>
                    <a:cubicBezTo>
                      <a:pt x="4" y="46"/>
                      <a:pt x="4" y="46"/>
                      <a:pt x="4" y="46"/>
                    </a:cubicBezTo>
                    <a:cubicBezTo>
                      <a:pt x="4" y="46"/>
                      <a:pt x="4" y="46"/>
                      <a:pt x="4" y="46"/>
                    </a:cubicBezTo>
                    <a:cubicBezTo>
                      <a:pt x="4" y="42"/>
                      <a:pt x="4" y="42"/>
                      <a:pt x="4" y="42"/>
                    </a:cubicBezTo>
                    <a:cubicBezTo>
                      <a:pt x="4" y="42"/>
                      <a:pt x="5" y="42"/>
                      <a:pt x="6" y="42"/>
                    </a:cubicBezTo>
                    <a:cubicBezTo>
                      <a:pt x="27" y="42"/>
                      <a:pt x="33" y="28"/>
                      <a:pt x="33" y="28"/>
                    </a:cubicBezTo>
                    <a:cubicBezTo>
                      <a:pt x="29" y="26"/>
                      <a:pt x="29" y="26"/>
                      <a:pt x="29" y="26"/>
                    </a:cubicBezTo>
                    <a:cubicBezTo>
                      <a:pt x="29" y="27"/>
                      <a:pt x="24" y="38"/>
                      <a:pt x="6" y="38"/>
                    </a:cubicBezTo>
                    <a:cubicBezTo>
                      <a:pt x="5" y="38"/>
                      <a:pt x="4" y="38"/>
                      <a:pt x="4" y="38"/>
                    </a:cubicBezTo>
                    <a:cubicBezTo>
                      <a:pt x="4" y="32"/>
                      <a:pt x="4" y="32"/>
                      <a:pt x="4" y="32"/>
                    </a:cubicBezTo>
                    <a:cubicBezTo>
                      <a:pt x="4" y="27"/>
                      <a:pt x="4" y="27"/>
                      <a:pt x="4" y="27"/>
                    </a:cubicBezTo>
                    <a:cubicBezTo>
                      <a:pt x="4" y="0"/>
                      <a:pt x="4" y="0"/>
                      <a:pt x="4" y="0"/>
                    </a:cubicBezTo>
                  </a:path>
                </a:pathLst>
              </a:custGeom>
              <a:solidFill>
                <a:srgbClr val="4E420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11" name="Oval 16"/>
              <p:cNvSpPr>
                <a:spLocks noChangeArrowheads="1"/>
              </p:cNvSpPr>
              <p:nvPr/>
            </p:nvSpPr>
            <p:spPr bwMode="auto">
              <a:xfrm>
                <a:off x="-979487" y="6024563"/>
                <a:ext cx="85725" cy="84138"/>
              </a:xfrm>
              <a:prstGeom prst="ellipse">
                <a:avLst/>
              </a:prstGeom>
              <a:solidFill>
                <a:srgbClr val="F9A90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12" name="Freeform 17"/>
              <p:cNvSpPr>
                <a:spLocks/>
              </p:cNvSpPr>
              <p:nvPr/>
            </p:nvSpPr>
            <p:spPr bwMode="auto">
              <a:xfrm>
                <a:off x="-933450" y="6024563"/>
                <a:ext cx="39688" cy="84138"/>
              </a:xfrm>
              <a:custGeom>
                <a:avLst/>
                <a:gdLst>
                  <a:gd name="T0" fmla="*/ 0 w 7"/>
                  <a:gd name="T1" fmla="*/ 0 h 15"/>
                  <a:gd name="T2" fmla="*/ 0 w 7"/>
                  <a:gd name="T3" fmla="*/ 15 h 15"/>
                  <a:gd name="T4" fmla="*/ 7 w 7"/>
                  <a:gd name="T5" fmla="*/ 8 h 15"/>
                  <a:gd name="T6" fmla="*/ 0 w 7"/>
                  <a:gd name="T7" fmla="*/ 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15">
                    <a:moveTo>
                      <a:pt x="0" y="0"/>
                    </a:moveTo>
                    <a:cubicBezTo>
                      <a:pt x="0" y="15"/>
                      <a:pt x="0" y="15"/>
                      <a:pt x="0" y="15"/>
                    </a:cubicBezTo>
                    <a:cubicBezTo>
                      <a:pt x="4" y="15"/>
                      <a:pt x="7" y="12"/>
                      <a:pt x="7" y="8"/>
                    </a:cubicBezTo>
                    <a:cubicBezTo>
                      <a:pt x="7" y="4"/>
                      <a:pt x="4" y="0"/>
                      <a:pt x="0" y="0"/>
                    </a:cubicBezTo>
                    <a:close/>
                  </a:path>
                </a:pathLst>
              </a:custGeom>
              <a:solidFill>
                <a:srgbClr val="F9670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13" name="Oval 18"/>
              <p:cNvSpPr>
                <a:spLocks noChangeArrowheads="1"/>
              </p:cNvSpPr>
              <p:nvPr/>
            </p:nvSpPr>
            <p:spPr bwMode="auto">
              <a:xfrm>
                <a:off x="-533400" y="6053138"/>
                <a:ext cx="84138" cy="84138"/>
              </a:xfrm>
              <a:prstGeom prst="ellipse">
                <a:avLst/>
              </a:prstGeom>
              <a:solidFill>
                <a:srgbClr val="F9A90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14" name="Freeform 19"/>
              <p:cNvSpPr>
                <a:spLocks/>
              </p:cNvSpPr>
              <p:nvPr/>
            </p:nvSpPr>
            <p:spPr bwMode="auto">
              <a:xfrm>
                <a:off x="-488950" y="6053138"/>
                <a:ext cx="39688" cy="84138"/>
              </a:xfrm>
              <a:custGeom>
                <a:avLst/>
                <a:gdLst>
                  <a:gd name="T0" fmla="*/ 0 w 7"/>
                  <a:gd name="T1" fmla="*/ 0 h 15"/>
                  <a:gd name="T2" fmla="*/ 0 w 7"/>
                  <a:gd name="T3" fmla="*/ 15 h 15"/>
                  <a:gd name="T4" fmla="*/ 7 w 7"/>
                  <a:gd name="T5" fmla="*/ 8 h 15"/>
                  <a:gd name="T6" fmla="*/ 0 w 7"/>
                  <a:gd name="T7" fmla="*/ 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15">
                    <a:moveTo>
                      <a:pt x="0" y="0"/>
                    </a:moveTo>
                    <a:cubicBezTo>
                      <a:pt x="0" y="15"/>
                      <a:pt x="0" y="15"/>
                      <a:pt x="0" y="15"/>
                    </a:cubicBezTo>
                    <a:cubicBezTo>
                      <a:pt x="4" y="15"/>
                      <a:pt x="7" y="12"/>
                      <a:pt x="7" y="8"/>
                    </a:cubicBezTo>
                    <a:cubicBezTo>
                      <a:pt x="7" y="3"/>
                      <a:pt x="4" y="0"/>
                      <a:pt x="0" y="0"/>
                    </a:cubicBezTo>
                    <a:close/>
                  </a:path>
                </a:pathLst>
              </a:custGeom>
              <a:solidFill>
                <a:srgbClr val="F9670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15" name="Oval 20"/>
              <p:cNvSpPr>
                <a:spLocks noChangeArrowheads="1"/>
              </p:cNvSpPr>
              <p:nvPr/>
            </p:nvSpPr>
            <p:spPr bwMode="auto">
              <a:xfrm>
                <a:off x="-495300" y="5668963"/>
                <a:ext cx="85725" cy="85725"/>
              </a:xfrm>
              <a:prstGeom prst="ellipse">
                <a:avLst/>
              </a:prstGeom>
              <a:solidFill>
                <a:srgbClr val="F9A90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16" name="Freeform 21"/>
              <p:cNvSpPr>
                <a:spLocks/>
              </p:cNvSpPr>
              <p:nvPr/>
            </p:nvSpPr>
            <p:spPr bwMode="auto">
              <a:xfrm>
                <a:off x="-455612" y="5668963"/>
                <a:ext cx="46038" cy="85725"/>
              </a:xfrm>
              <a:custGeom>
                <a:avLst/>
                <a:gdLst>
                  <a:gd name="T0" fmla="*/ 0 w 8"/>
                  <a:gd name="T1" fmla="*/ 0 h 15"/>
                  <a:gd name="T2" fmla="*/ 0 w 8"/>
                  <a:gd name="T3" fmla="*/ 15 h 15"/>
                  <a:gd name="T4" fmla="*/ 8 w 8"/>
                  <a:gd name="T5" fmla="*/ 7 h 15"/>
                  <a:gd name="T6" fmla="*/ 0 w 8"/>
                  <a:gd name="T7" fmla="*/ 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" h="15">
                    <a:moveTo>
                      <a:pt x="0" y="0"/>
                    </a:moveTo>
                    <a:cubicBezTo>
                      <a:pt x="0" y="15"/>
                      <a:pt x="0" y="15"/>
                      <a:pt x="0" y="15"/>
                    </a:cubicBezTo>
                    <a:cubicBezTo>
                      <a:pt x="5" y="15"/>
                      <a:pt x="8" y="12"/>
                      <a:pt x="8" y="7"/>
                    </a:cubicBezTo>
                    <a:cubicBezTo>
                      <a:pt x="8" y="3"/>
                      <a:pt x="5" y="0"/>
                      <a:pt x="0" y="0"/>
                    </a:cubicBezTo>
                    <a:close/>
                  </a:path>
                </a:pathLst>
              </a:custGeom>
              <a:solidFill>
                <a:srgbClr val="F9670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17" name="Oval 22"/>
              <p:cNvSpPr>
                <a:spLocks noChangeArrowheads="1"/>
              </p:cNvSpPr>
              <p:nvPr/>
            </p:nvSpPr>
            <p:spPr bwMode="auto">
              <a:xfrm>
                <a:off x="-939800" y="5715000"/>
                <a:ext cx="84138" cy="84138"/>
              </a:xfrm>
              <a:prstGeom prst="ellipse">
                <a:avLst/>
              </a:prstGeom>
              <a:solidFill>
                <a:srgbClr val="F9A90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18" name="Freeform 23"/>
              <p:cNvSpPr>
                <a:spLocks/>
              </p:cNvSpPr>
              <p:nvPr/>
            </p:nvSpPr>
            <p:spPr bwMode="auto">
              <a:xfrm>
                <a:off x="-900112" y="5715000"/>
                <a:ext cx="44450" cy="84138"/>
              </a:xfrm>
              <a:custGeom>
                <a:avLst/>
                <a:gdLst>
                  <a:gd name="T0" fmla="*/ 0 w 8"/>
                  <a:gd name="T1" fmla="*/ 0 h 15"/>
                  <a:gd name="T2" fmla="*/ 0 w 8"/>
                  <a:gd name="T3" fmla="*/ 15 h 15"/>
                  <a:gd name="T4" fmla="*/ 8 w 8"/>
                  <a:gd name="T5" fmla="*/ 7 h 15"/>
                  <a:gd name="T6" fmla="*/ 0 w 8"/>
                  <a:gd name="T7" fmla="*/ 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" h="15">
                    <a:moveTo>
                      <a:pt x="0" y="0"/>
                    </a:moveTo>
                    <a:cubicBezTo>
                      <a:pt x="0" y="15"/>
                      <a:pt x="0" y="15"/>
                      <a:pt x="0" y="15"/>
                    </a:cubicBezTo>
                    <a:cubicBezTo>
                      <a:pt x="5" y="15"/>
                      <a:pt x="8" y="12"/>
                      <a:pt x="8" y="7"/>
                    </a:cubicBezTo>
                    <a:cubicBezTo>
                      <a:pt x="8" y="3"/>
                      <a:pt x="5" y="0"/>
                      <a:pt x="0" y="0"/>
                    </a:cubicBezTo>
                    <a:close/>
                  </a:path>
                </a:pathLst>
              </a:custGeom>
              <a:solidFill>
                <a:srgbClr val="F9670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19" name="Oval 24"/>
              <p:cNvSpPr>
                <a:spLocks noChangeArrowheads="1"/>
              </p:cNvSpPr>
              <p:nvPr/>
            </p:nvSpPr>
            <p:spPr bwMode="auto">
              <a:xfrm>
                <a:off x="-719137" y="5832475"/>
                <a:ext cx="84138" cy="90488"/>
              </a:xfrm>
              <a:prstGeom prst="ellipse">
                <a:avLst/>
              </a:prstGeom>
              <a:solidFill>
                <a:srgbClr val="F9A90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20" name="Freeform 25"/>
              <p:cNvSpPr>
                <a:spLocks/>
              </p:cNvSpPr>
              <p:nvPr/>
            </p:nvSpPr>
            <p:spPr bwMode="auto">
              <a:xfrm>
                <a:off x="-674687" y="5832475"/>
                <a:ext cx="39688" cy="90488"/>
              </a:xfrm>
              <a:custGeom>
                <a:avLst/>
                <a:gdLst>
                  <a:gd name="T0" fmla="*/ 0 w 7"/>
                  <a:gd name="T1" fmla="*/ 0 h 16"/>
                  <a:gd name="T2" fmla="*/ 0 w 7"/>
                  <a:gd name="T3" fmla="*/ 16 h 16"/>
                  <a:gd name="T4" fmla="*/ 7 w 7"/>
                  <a:gd name="T5" fmla="*/ 8 h 16"/>
                  <a:gd name="T6" fmla="*/ 0 w 7"/>
                  <a:gd name="T7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16">
                    <a:moveTo>
                      <a:pt x="0" y="0"/>
                    </a:moveTo>
                    <a:cubicBezTo>
                      <a:pt x="0" y="16"/>
                      <a:pt x="0" y="16"/>
                      <a:pt x="0" y="16"/>
                    </a:cubicBezTo>
                    <a:cubicBezTo>
                      <a:pt x="4" y="16"/>
                      <a:pt x="7" y="12"/>
                      <a:pt x="7" y="8"/>
                    </a:cubicBezTo>
                    <a:cubicBezTo>
                      <a:pt x="7" y="4"/>
                      <a:pt x="4" y="0"/>
                      <a:pt x="0" y="0"/>
                    </a:cubicBezTo>
                    <a:close/>
                  </a:path>
                </a:pathLst>
              </a:custGeom>
              <a:solidFill>
                <a:srgbClr val="F9670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</p:grpSp>
        <p:grpSp>
          <p:nvGrpSpPr>
            <p:cNvPr id="121" name="그룹 120"/>
            <p:cNvGrpSpPr/>
            <p:nvPr/>
          </p:nvGrpSpPr>
          <p:grpSpPr>
            <a:xfrm>
              <a:off x="2246311" y="3238500"/>
              <a:ext cx="932993" cy="460243"/>
              <a:chOff x="-1277938" y="7124700"/>
              <a:chExt cx="592138" cy="292100"/>
            </a:xfrm>
          </p:grpSpPr>
          <p:sp>
            <p:nvSpPr>
              <p:cNvPr id="122" name="Freeform 50"/>
              <p:cNvSpPr>
                <a:spLocks/>
              </p:cNvSpPr>
              <p:nvPr/>
            </p:nvSpPr>
            <p:spPr bwMode="auto">
              <a:xfrm>
                <a:off x="-1096963" y="7158038"/>
                <a:ext cx="393700" cy="254000"/>
              </a:xfrm>
              <a:custGeom>
                <a:avLst/>
                <a:gdLst>
                  <a:gd name="T0" fmla="*/ 0 w 248"/>
                  <a:gd name="T1" fmla="*/ 78 h 160"/>
                  <a:gd name="T2" fmla="*/ 0 w 248"/>
                  <a:gd name="T3" fmla="*/ 160 h 160"/>
                  <a:gd name="T4" fmla="*/ 248 w 248"/>
                  <a:gd name="T5" fmla="*/ 160 h 160"/>
                  <a:gd name="T6" fmla="*/ 248 w 248"/>
                  <a:gd name="T7" fmla="*/ 67 h 160"/>
                  <a:gd name="T8" fmla="*/ 131 w 248"/>
                  <a:gd name="T9" fmla="*/ 0 h 160"/>
                  <a:gd name="T10" fmla="*/ 0 w 248"/>
                  <a:gd name="T11" fmla="*/ 78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8" h="160">
                    <a:moveTo>
                      <a:pt x="0" y="78"/>
                    </a:moveTo>
                    <a:lnTo>
                      <a:pt x="0" y="160"/>
                    </a:lnTo>
                    <a:lnTo>
                      <a:pt x="248" y="160"/>
                    </a:lnTo>
                    <a:lnTo>
                      <a:pt x="248" y="67"/>
                    </a:lnTo>
                    <a:lnTo>
                      <a:pt x="131" y="0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BA24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23" name="Rectangle 51"/>
              <p:cNvSpPr>
                <a:spLocks noChangeArrowheads="1"/>
              </p:cNvSpPr>
              <p:nvPr/>
            </p:nvSpPr>
            <p:spPr bwMode="auto">
              <a:xfrm>
                <a:off x="-1046162" y="7321550"/>
                <a:ext cx="101600" cy="90488"/>
              </a:xfrm>
              <a:prstGeom prst="rect">
                <a:avLst/>
              </a:prstGeom>
              <a:solidFill>
                <a:srgbClr val="72070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24" name="Rectangle 52"/>
              <p:cNvSpPr>
                <a:spLocks noChangeArrowheads="1"/>
              </p:cNvSpPr>
              <p:nvPr/>
            </p:nvSpPr>
            <p:spPr bwMode="auto">
              <a:xfrm>
                <a:off x="-860425" y="7321550"/>
                <a:ext cx="101600" cy="90488"/>
              </a:xfrm>
              <a:prstGeom prst="rect">
                <a:avLst/>
              </a:prstGeom>
              <a:solidFill>
                <a:srgbClr val="961B0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25" name="Rectangle 53"/>
              <p:cNvSpPr>
                <a:spLocks noChangeArrowheads="1"/>
              </p:cNvSpPr>
              <p:nvPr/>
            </p:nvSpPr>
            <p:spPr bwMode="auto">
              <a:xfrm>
                <a:off x="-860425" y="7326313"/>
                <a:ext cx="95250" cy="85725"/>
              </a:xfrm>
              <a:prstGeom prst="rect">
                <a:avLst/>
              </a:prstGeom>
              <a:solidFill>
                <a:srgbClr val="D9E4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26" name="Freeform 54"/>
              <p:cNvSpPr>
                <a:spLocks/>
              </p:cNvSpPr>
              <p:nvPr/>
            </p:nvSpPr>
            <p:spPr bwMode="auto">
              <a:xfrm>
                <a:off x="-860425" y="7326313"/>
                <a:ext cx="95250" cy="85725"/>
              </a:xfrm>
              <a:custGeom>
                <a:avLst/>
                <a:gdLst>
                  <a:gd name="T0" fmla="*/ 0 w 60"/>
                  <a:gd name="T1" fmla="*/ 54 h 54"/>
                  <a:gd name="T2" fmla="*/ 3 w 60"/>
                  <a:gd name="T3" fmla="*/ 54 h 54"/>
                  <a:gd name="T4" fmla="*/ 3 w 60"/>
                  <a:gd name="T5" fmla="*/ 8 h 54"/>
                  <a:gd name="T6" fmla="*/ 60 w 60"/>
                  <a:gd name="T7" fmla="*/ 8 h 54"/>
                  <a:gd name="T8" fmla="*/ 60 w 60"/>
                  <a:gd name="T9" fmla="*/ 0 h 54"/>
                  <a:gd name="T10" fmla="*/ 0 w 60"/>
                  <a:gd name="T11" fmla="*/ 0 h 54"/>
                  <a:gd name="T12" fmla="*/ 0 w 60"/>
                  <a:gd name="T13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54">
                    <a:moveTo>
                      <a:pt x="0" y="54"/>
                    </a:moveTo>
                    <a:lnTo>
                      <a:pt x="3" y="54"/>
                    </a:lnTo>
                    <a:lnTo>
                      <a:pt x="3" y="8"/>
                    </a:lnTo>
                    <a:lnTo>
                      <a:pt x="60" y="8"/>
                    </a:lnTo>
                    <a:lnTo>
                      <a:pt x="60" y="0"/>
                    </a:lnTo>
                    <a:lnTo>
                      <a:pt x="0" y="0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B3BCB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27" name="Rectangle 55"/>
              <p:cNvSpPr>
                <a:spLocks noChangeArrowheads="1"/>
              </p:cNvSpPr>
              <p:nvPr/>
            </p:nvSpPr>
            <p:spPr bwMode="auto">
              <a:xfrm>
                <a:off x="-855662" y="7354888"/>
                <a:ext cx="6350" cy="6350"/>
              </a:xfrm>
              <a:prstGeom prst="rect">
                <a:avLst/>
              </a:prstGeom>
              <a:solidFill>
                <a:srgbClr val="66060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28" name="Rectangle 56"/>
              <p:cNvSpPr>
                <a:spLocks noChangeArrowheads="1"/>
              </p:cNvSpPr>
              <p:nvPr/>
            </p:nvSpPr>
            <p:spPr bwMode="auto">
              <a:xfrm>
                <a:off x="-842962" y="7354888"/>
                <a:ext cx="4763" cy="6350"/>
              </a:xfrm>
              <a:prstGeom prst="rect">
                <a:avLst/>
              </a:prstGeom>
              <a:solidFill>
                <a:srgbClr val="66060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29" name="Rectangle 57"/>
              <p:cNvSpPr>
                <a:spLocks noChangeArrowheads="1"/>
              </p:cNvSpPr>
              <p:nvPr/>
            </p:nvSpPr>
            <p:spPr bwMode="auto">
              <a:xfrm>
                <a:off x="-831850" y="7354888"/>
                <a:ext cx="4763" cy="6350"/>
              </a:xfrm>
              <a:prstGeom prst="rect">
                <a:avLst/>
              </a:prstGeom>
              <a:solidFill>
                <a:srgbClr val="66060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30" name="Rectangle 58"/>
              <p:cNvSpPr>
                <a:spLocks noChangeArrowheads="1"/>
              </p:cNvSpPr>
              <p:nvPr/>
            </p:nvSpPr>
            <p:spPr bwMode="auto">
              <a:xfrm>
                <a:off x="-820737" y="7354888"/>
                <a:ext cx="4763" cy="6350"/>
              </a:xfrm>
              <a:prstGeom prst="rect">
                <a:avLst/>
              </a:prstGeom>
              <a:solidFill>
                <a:srgbClr val="66060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31" name="Rectangle 59"/>
              <p:cNvSpPr>
                <a:spLocks noChangeArrowheads="1"/>
              </p:cNvSpPr>
              <p:nvPr/>
            </p:nvSpPr>
            <p:spPr bwMode="auto">
              <a:xfrm>
                <a:off x="-809625" y="7354888"/>
                <a:ext cx="4763" cy="6350"/>
              </a:xfrm>
              <a:prstGeom prst="rect">
                <a:avLst/>
              </a:prstGeom>
              <a:solidFill>
                <a:srgbClr val="66060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32" name="Rectangle 60"/>
              <p:cNvSpPr>
                <a:spLocks noChangeArrowheads="1"/>
              </p:cNvSpPr>
              <p:nvPr/>
            </p:nvSpPr>
            <p:spPr bwMode="auto">
              <a:xfrm>
                <a:off x="-798512" y="7354888"/>
                <a:ext cx="4763" cy="6350"/>
              </a:xfrm>
              <a:prstGeom prst="rect">
                <a:avLst/>
              </a:prstGeom>
              <a:solidFill>
                <a:srgbClr val="66060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33" name="Rectangle 61"/>
              <p:cNvSpPr>
                <a:spLocks noChangeArrowheads="1"/>
              </p:cNvSpPr>
              <p:nvPr/>
            </p:nvSpPr>
            <p:spPr bwMode="auto">
              <a:xfrm>
                <a:off x="-787400" y="7354888"/>
                <a:ext cx="6350" cy="6350"/>
              </a:xfrm>
              <a:prstGeom prst="rect">
                <a:avLst/>
              </a:prstGeom>
              <a:solidFill>
                <a:srgbClr val="66060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34" name="Rectangle 62"/>
              <p:cNvSpPr>
                <a:spLocks noChangeArrowheads="1"/>
              </p:cNvSpPr>
              <p:nvPr/>
            </p:nvSpPr>
            <p:spPr bwMode="auto">
              <a:xfrm>
                <a:off x="-776287" y="7354888"/>
                <a:ext cx="6350" cy="6350"/>
              </a:xfrm>
              <a:prstGeom prst="rect">
                <a:avLst/>
              </a:prstGeom>
              <a:solidFill>
                <a:srgbClr val="66060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35" name="Freeform 63"/>
              <p:cNvSpPr>
                <a:spLocks/>
              </p:cNvSpPr>
              <p:nvPr/>
            </p:nvSpPr>
            <p:spPr bwMode="auto">
              <a:xfrm>
                <a:off x="-1046162" y="7321550"/>
                <a:ext cx="101600" cy="90488"/>
              </a:xfrm>
              <a:custGeom>
                <a:avLst/>
                <a:gdLst>
                  <a:gd name="T0" fmla="*/ 0 w 18"/>
                  <a:gd name="T1" fmla="*/ 16 h 16"/>
                  <a:gd name="T2" fmla="*/ 6 w 18"/>
                  <a:gd name="T3" fmla="*/ 16 h 16"/>
                  <a:gd name="T4" fmla="*/ 18 w 18"/>
                  <a:gd name="T5" fmla="*/ 4 h 16"/>
                  <a:gd name="T6" fmla="*/ 18 w 18"/>
                  <a:gd name="T7" fmla="*/ 0 h 16"/>
                  <a:gd name="T8" fmla="*/ 0 w 18"/>
                  <a:gd name="T9" fmla="*/ 0 h 16"/>
                  <a:gd name="T10" fmla="*/ 0 w 18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" h="16">
                    <a:moveTo>
                      <a:pt x="0" y="16"/>
                    </a:moveTo>
                    <a:cubicBezTo>
                      <a:pt x="6" y="16"/>
                      <a:pt x="6" y="16"/>
                      <a:pt x="6" y="16"/>
                    </a:cubicBezTo>
                    <a:cubicBezTo>
                      <a:pt x="12" y="13"/>
                      <a:pt x="16" y="7"/>
                      <a:pt x="18" y="4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59050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36" name="Freeform 64"/>
              <p:cNvSpPr>
                <a:spLocks/>
              </p:cNvSpPr>
              <p:nvPr/>
            </p:nvSpPr>
            <p:spPr bwMode="auto">
              <a:xfrm>
                <a:off x="-1012825" y="7389813"/>
                <a:ext cx="39688" cy="22225"/>
              </a:xfrm>
              <a:custGeom>
                <a:avLst/>
                <a:gdLst>
                  <a:gd name="T0" fmla="*/ 5 w 7"/>
                  <a:gd name="T1" fmla="*/ 0 h 4"/>
                  <a:gd name="T2" fmla="*/ 0 w 7"/>
                  <a:gd name="T3" fmla="*/ 4 h 4"/>
                  <a:gd name="T4" fmla="*/ 7 w 7"/>
                  <a:gd name="T5" fmla="*/ 4 h 4"/>
                  <a:gd name="T6" fmla="*/ 6 w 7"/>
                  <a:gd name="T7" fmla="*/ 2 h 4"/>
                  <a:gd name="T8" fmla="*/ 5 w 7"/>
                  <a:gd name="T9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4">
                    <a:moveTo>
                      <a:pt x="5" y="0"/>
                    </a:moveTo>
                    <a:cubicBezTo>
                      <a:pt x="4" y="2"/>
                      <a:pt x="2" y="3"/>
                      <a:pt x="0" y="4"/>
                    </a:cubicBezTo>
                    <a:cubicBezTo>
                      <a:pt x="7" y="4"/>
                      <a:pt x="7" y="4"/>
                      <a:pt x="7" y="4"/>
                    </a:cubicBezTo>
                    <a:cubicBezTo>
                      <a:pt x="7" y="3"/>
                      <a:pt x="6" y="3"/>
                      <a:pt x="6" y="2"/>
                    </a:cubicBezTo>
                    <a:cubicBezTo>
                      <a:pt x="6" y="1"/>
                      <a:pt x="5" y="1"/>
                      <a:pt x="5" y="0"/>
                    </a:cubicBezTo>
                    <a:close/>
                  </a:path>
                </a:pathLst>
              </a:custGeom>
              <a:solidFill>
                <a:srgbClr val="F9A90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37" name="Freeform 65"/>
              <p:cNvSpPr>
                <a:spLocks/>
              </p:cNvSpPr>
              <p:nvPr/>
            </p:nvSpPr>
            <p:spPr bwMode="auto">
              <a:xfrm>
                <a:off x="-1046162" y="7361238"/>
                <a:ext cx="61913" cy="50800"/>
              </a:xfrm>
              <a:custGeom>
                <a:avLst/>
                <a:gdLst>
                  <a:gd name="T0" fmla="*/ 6 w 11"/>
                  <a:gd name="T1" fmla="*/ 3 h 9"/>
                  <a:gd name="T2" fmla="*/ 3 w 11"/>
                  <a:gd name="T3" fmla="*/ 1 h 9"/>
                  <a:gd name="T4" fmla="*/ 0 w 11"/>
                  <a:gd name="T5" fmla="*/ 0 h 9"/>
                  <a:gd name="T6" fmla="*/ 0 w 11"/>
                  <a:gd name="T7" fmla="*/ 9 h 9"/>
                  <a:gd name="T8" fmla="*/ 6 w 11"/>
                  <a:gd name="T9" fmla="*/ 9 h 9"/>
                  <a:gd name="T10" fmla="*/ 11 w 11"/>
                  <a:gd name="T11" fmla="*/ 5 h 9"/>
                  <a:gd name="T12" fmla="*/ 10 w 11"/>
                  <a:gd name="T13" fmla="*/ 4 h 9"/>
                  <a:gd name="T14" fmla="*/ 6 w 11"/>
                  <a:gd name="T15" fmla="*/ 3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" h="9">
                    <a:moveTo>
                      <a:pt x="6" y="3"/>
                    </a:moveTo>
                    <a:cubicBezTo>
                      <a:pt x="5" y="2"/>
                      <a:pt x="5" y="1"/>
                      <a:pt x="3" y="1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6" y="9"/>
                      <a:pt x="6" y="9"/>
                      <a:pt x="6" y="9"/>
                    </a:cubicBezTo>
                    <a:cubicBezTo>
                      <a:pt x="8" y="8"/>
                      <a:pt x="10" y="7"/>
                      <a:pt x="11" y="5"/>
                    </a:cubicBezTo>
                    <a:cubicBezTo>
                      <a:pt x="11" y="5"/>
                      <a:pt x="11" y="4"/>
                      <a:pt x="10" y="4"/>
                    </a:cubicBezTo>
                    <a:cubicBezTo>
                      <a:pt x="9" y="2"/>
                      <a:pt x="8" y="3"/>
                      <a:pt x="6" y="3"/>
                    </a:cubicBezTo>
                    <a:close/>
                  </a:path>
                </a:pathLst>
              </a:custGeom>
              <a:solidFill>
                <a:srgbClr val="F9670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38" name="Rectangle 66"/>
              <p:cNvSpPr>
                <a:spLocks noChangeArrowheads="1"/>
              </p:cNvSpPr>
              <p:nvPr/>
            </p:nvSpPr>
            <p:spPr bwMode="auto">
              <a:xfrm>
                <a:off x="-950912" y="7321550"/>
                <a:ext cx="6350" cy="90488"/>
              </a:xfrm>
              <a:prstGeom prst="rect">
                <a:avLst/>
              </a:prstGeom>
              <a:solidFill>
                <a:srgbClr val="ED46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39" name="Freeform 67"/>
              <p:cNvSpPr>
                <a:spLocks/>
              </p:cNvSpPr>
              <p:nvPr/>
            </p:nvSpPr>
            <p:spPr bwMode="auto">
              <a:xfrm>
                <a:off x="-765175" y="7321550"/>
                <a:ext cx="6350" cy="90488"/>
              </a:xfrm>
              <a:custGeom>
                <a:avLst/>
                <a:gdLst>
                  <a:gd name="T0" fmla="*/ 0 w 4"/>
                  <a:gd name="T1" fmla="*/ 57 h 57"/>
                  <a:gd name="T2" fmla="*/ 4 w 4"/>
                  <a:gd name="T3" fmla="*/ 57 h 57"/>
                  <a:gd name="T4" fmla="*/ 4 w 4"/>
                  <a:gd name="T5" fmla="*/ 0 h 57"/>
                  <a:gd name="T6" fmla="*/ 0 w 4"/>
                  <a:gd name="T7" fmla="*/ 3 h 57"/>
                  <a:gd name="T8" fmla="*/ 0 w 4"/>
                  <a:gd name="T9" fmla="*/ 5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57">
                    <a:moveTo>
                      <a:pt x="0" y="57"/>
                    </a:moveTo>
                    <a:lnTo>
                      <a:pt x="4" y="57"/>
                    </a:lnTo>
                    <a:lnTo>
                      <a:pt x="4" y="0"/>
                    </a:lnTo>
                    <a:lnTo>
                      <a:pt x="0" y="3"/>
                    </a:lnTo>
                    <a:lnTo>
                      <a:pt x="0" y="57"/>
                    </a:lnTo>
                    <a:close/>
                  </a:path>
                </a:pathLst>
              </a:custGeom>
              <a:solidFill>
                <a:srgbClr val="ED46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40" name="Rectangle 68"/>
              <p:cNvSpPr>
                <a:spLocks noChangeArrowheads="1"/>
              </p:cNvSpPr>
              <p:nvPr/>
            </p:nvSpPr>
            <p:spPr bwMode="auto">
              <a:xfrm>
                <a:off x="-950912" y="7226300"/>
                <a:ext cx="33338" cy="44450"/>
              </a:xfrm>
              <a:prstGeom prst="rect">
                <a:avLst/>
              </a:prstGeom>
              <a:solidFill>
                <a:srgbClr val="961B0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41" name="Rectangle 69"/>
              <p:cNvSpPr>
                <a:spLocks noChangeArrowheads="1"/>
              </p:cNvSpPr>
              <p:nvPr/>
            </p:nvSpPr>
            <p:spPr bwMode="auto">
              <a:xfrm>
                <a:off x="-944562" y="7231063"/>
                <a:ext cx="22225" cy="39688"/>
              </a:xfrm>
              <a:prstGeom prst="rect">
                <a:avLst/>
              </a:prstGeom>
              <a:solidFill>
                <a:srgbClr val="D9E4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42" name="Freeform 70"/>
              <p:cNvSpPr>
                <a:spLocks noEditPoints="1"/>
              </p:cNvSpPr>
              <p:nvPr/>
            </p:nvSpPr>
            <p:spPr bwMode="auto">
              <a:xfrm>
                <a:off x="-944562" y="7231063"/>
                <a:ext cx="22225" cy="39688"/>
              </a:xfrm>
              <a:custGeom>
                <a:avLst/>
                <a:gdLst>
                  <a:gd name="T0" fmla="*/ 0 w 14"/>
                  <a:gd name="T1" fmla="*/ 25 h 25"/>
                  <a:gd name="T2" fmla="*/ 14 w 14"/>
                  <a:gd name="T3" fmla="*/ 25 h 25"/>
                  <a:gd name="T4" fmla="*/ 14 w 14"/>
                  <a:gd name="T5" fmla="*/ 0 h 25"/>
                  <a:gd name="T6" fmla="*/ 0 w 14"/>
                  <a:gd name="T7" fmla="*/ 0 h 25"/>
                  <a:gd name="T8" fmla="*/ 0 w 14"/>
                  <a:gd name="T9" fmla="*/ 25 h 25"/>
                  <a:gd name="T10" fmla="*/ 0 w 14"/>
                  <a:gd name="T11" fmla="*/ 0 h 25"/>
                  <a:gd name="T12" fmla="*/ 14 w 14"/>
                  <a:gd name="T13" fmla="*/ 0 h 25"/>
                  <a:gd name="T14" fmla="*/ 14 w 14"/>
                  <a:gd name="T15" fmla="*/ 25 h 25"/>
                  <a:gd name="T16" fmla="*/ 0 w 14"/>
                  <a:gd name="T17" fmla="*/ 25 h 25"/>
                  <a:gd name="T18" fmla="*/ 0 w 14"/>
                  <a:gd name="T19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" h="25">
                    <a:moveTo>
                      <a:pt x="0" y="25"/>
                    </a:moveTo>
                    <a:lnTo>
                      <a:pt x="14" y="25"/>
                    </a:lnTo>
                    <a:lnTo>
                      <a:pt x="14" y="0"/>
                    </a:lnTo>
                    <a:lnTo>
                      <a:pt x="0" y="0"/>
                    </a:lnTo>
                    <a:lnTo>
                      <a:pt x="0" y="25"/>
                    </a:lnTo>
                    <a:close/>
                    <a:moveTo>
                      <a:pt x="0" y="0"/>
                    </a:moveTo>
                    <a:lnTo>
                      <a:pt x="14" y="0"/>
                    </a:lnTo>
                    <a:lnTo>
                      <a:pt x="14" y="25"/>
                    </a:lnTo>
                    <a:lnTo>
                      <a:pt x="0" y="2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77E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43" name="Freeform 71"/>
              <p:cNvSpPr>
                <a:spLocks/>
              </p:cNvSpPr>
              <p:nvPr/>
            </p:nvSpPr>
            <p:spPr bwMode="auto">
              <a:xfrm>
                <a:off x="-922337" y="7226300"/>
                <a:ext cx="4763" cy="44450"/>
              </a:xfrm>
              <a:custGeom>
                <a:avLst/>
                <a:gdLst>
                  <a:gd name="T0" fmla="*/ 0 w 3"/>
                  <a:gd name="T1" fmla="*/ 28 h 28"/>
                  <a:gd name="T2" fmla="*/ 3 w 3"/>
                  <a:gd name="T3" fmla="*/ 28 h 28"/>
                  <a:gd name="T4" fmla="*/ 3 w 3"/>
                  <a:gd name="T5" fmla="*/ 0 h 28"/>
                  <a:gd name="T6" fmla="*/ 0 w 3"/>
                  <a:gd name="T7" fmla="*/ 3 h 28"/>
                  <a:gd name="T8" fmla="*/ 0 w 3"/>
                  <a:gd name="T9" fmla="*/ 28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8">
                    <a:moveTo>
                      <a:pt x="0" y="28"/>
                    </a:moveTo>
                    <a:lnTo>
                      <a:pt x="3" y="28"/>
                    </a:lnTo>
                    <a:lnTo>
                      <a:pt x="3" y="0"/>
                    </a:lnTo>
                    <a:lnTo>
                      <a:pt x="0" y="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ED46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44" name="Rectangle 72"/>
              <p:cNvSpPr>
                <a:spLocks noChangeArrowheads="1"/>
              </p:cNvSpPr>
              <p:nvPr/>
            </p:nvSpPr>
            <p:spPr bwMode="auto">
              <a:xfrm>
                <a:off x="-889000" y="7231063"/>
                <a:ext cx="33338" cy="39688"/>
              </a:xfrm>
              <a:prstGeom prst="rect">
                <a:avLst/>
              </a:prstGeom>
              <a:solidFill>
                <a:srgbClr val="961B0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45" name="Freeform 73"/>
              <p:cNvSpPr>
                <a:spLocks/>
              </p:cNvSpPr>
              <p:nvPr/>
            </p:nvSpPr>
            <p:spPr bwMode="auto">
              <a:xfrm>
                <a:off x="-1046162" y="7321550"/>
                <a:ext cx="101600" cy="4763"/>
              </a:xfrm>
              <a:custGeom>
                <a:avLst/>
                <a:gdLst>
                  <a:gd name="T0" fmla="*/ 0 w 64"/>
                  <a:gd name="T1" fmla="*/ 3 h 3"/>
                  <a:gd name="T2" fmla="*/ 60 w 64"/>
                  <a:gd name="T3" fmla="*/ 3 h 3"/>
                  <a:gd name="T4" fmla="*/ 64 w 64"/>
                  <a:gd name="T5" fmla="*/ 0 h 3"/>
                  <a:gd name="T6" fmla="*/ 0 w 64"/>
                  <a:gd name="T7" fmla="*/ 0 h 3"/>
                  <a:gd name="T8" fmla="*/ 0 w 64"/>
                  <a:gd name="T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" h="3">
                    <a:moveTo>
                      <a:pt x="0" y="3"/>
                    </a:moveTo>
                    <a:lnTo>
                      <a:pt x="60" y="3"/>
                    </a:lnTo>
                    <a:lnTo>
                      <a:pt x="64" y="0"/>
                    </a:lnTo>
                    <a:lnTo>
                      <a:pt x="0" y="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961B0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46" name="Rectangle 74"/>
              <p:cNvSpPr>
                <a:spLocks noChangeArrowheads="1"/>
              </p:cNvSpPr>
              <p:nvPr/>
            </p:nvSpPr>
            <p:spPr bwMode="auto">
              <a:xfrm>
                <a:off x="-882650" y="7231063"/>
                <a:ext cx="22225" cy="39688"/>
              </a:xfrm>
              <a:prstGeom prst="rect">
                <a:avLst/>
              </a:prstGeom>
              <a:solidFill>
                <a:srgbClr val="D9E4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47" name="Rectangle 75"/>
              <p:cNvSpPr>
                <a:spLocks noChangeArrowheads="1"/>
              </p:cNvSpPr>
              <p:nvPr/>
            </p:nvSpPr>
            <p:spPr bwMode="auto">
              <a:xfrm>
                <a:off x="-882650" y="7270750"/>
                <a:ext cx="22225" cy="1588"/>
              </a:xfrm>
              <a:prstGeom prst="rect">
                <a:avLst/>
              </a:prstGeom>
              <a:solidFill>
                <a:srgbClr val="8A89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48" name="Freeform 76"/>
              <p:cNvSpPr>
                <a:spLocks noEditPoints="1"/>
              </p:cNvSpPr>
              <p:nvPr/>
            </p:nvSpPr>
            <p:spPr bwMode="auto">
              <a:xfrm>
                <a:off x="-882650" y="7231063"/>
                <a:ext cx="22225" cy="39688"/>
              </a:xfrm>
              <a:custGeom>
                <a:avLst/>
                <a:gdLst>
                  <a:gd name="T0" fmla="*/ 0 w 14"/>
                  <a:gd name="T1" fmla="*/ 25 h 25"/>
                  <a:gd name="T2" fmla="*/ 14 w 14"/>
                  <a:gd name="T3" fmla="*/ 25 h 25"/>
                  <a:gd name="T4" fmla="*/ 14 w 14"/>
                  <a:gd name="T5" fmla="*/ 0 h 25"/>
                  <a:gd name="T6" fmla="*/ 0 w 14"/>
                  <a:gd name="T7" fmla="*/ 0 h 25"/>
                  <a:gd name="T8" fmla="*/ 0 w 14"/>
                  <a:gd name="T9" fmla="*/ 25 h 25"/>
                  <a:gd name="T10" fmla="*/ 0 w 14"/>
                  <a:gd name="T11" fmla="*/ 0 h 25"/>
                  <a:gd name="T12" fmla="*/ 14 w 14"/>
                  <a:gd name="T13" fmla="*/ 0 h 25"/>
                  <a:gd name="T14" fmla="*/ 14 w 14"/>
                  <a:gd name="T15" fmla="*/ 25 h 25"/>
                  <a:gd name="T16" fmla="*/ 0 w 14"/>
                  <a:gd name="T17" fmla="*/ 25 h 25"/>
                  <a:gd name="T18" fmla="*/ 0 w 14"/>
                  <a:gd name="T19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" h="25">
                    <a:moveTo>
                      <a:pt x="0" y="25"/>
                    </a:moveTo>
                    <a:lnTo>
                      <a:pt x="14" y="25"/>
                    </a:lnTo>
                    <a:lnTo>
                      <a:pt x="14" y="0"/>
                    </a:lnTo>
                    <a:lnTo>
                      <a:pt x="0" y="0"/>
                    </a:lnTo>
                    <a:lnTo>
                      <a:pt x="0" y="25"/>
                    </a:lnTo>
                    <a:close/>
                    <a:moveTo>
                      <a:pt x="0" y="0"/>
                    </a:moveTo>
                    <a:lnTo>
                      <a:pt x="14" y="0"/>
                    </a:lnTo>
                    <a:lnTo>
                      <a:pt x="14" y="25"/>
                    </a:lnTo>
                    <a:lnTo>
                      <a:pt x="0" y="2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77E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49" name="Rectangle 77"/>
              <p:cNvSpPr>
                <a:spLocks noChangeArrowheads="1"/>
              </p:cNvSpPr>
              <p:nvPr/>
            </p:nvSpPr>
            <p:spPr bwMode="auto">
              <a:xfrm>
                <a:off x="-860425" y="7231063"/>
                <a:ext cx="4763" cy="39688"/>
              </a:xfrm>
              <a:prstGeom prst="rect">
                <a:avLst/>
              </a:prstGeom>
              <a:solidFill>
                <a:srgbClr val="ED46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50" name="Freeform 78"/>
              <p:cNvSpPr>
                <a:spLocks/>
              </p:cNvSpPr>
              <p:nvPr/>
            </p:nvSpPr>
            <p:spPr bwMode="auto">
              <a:xfrm>
                <a:off x="-1154113" y="7237413"/>
                <a:ext cx="57150" cy="44450"/>
              </a:xfrm>
              <a:custGeom>
                <a:avLst/>
                <a:gdLst>
                  <a:gd name="T0" fmla="*/ 0 w 36"/>
                  <a:gd name="T1" fmla="*/ 28 h 28"/>
                  <a:gd name="T2" fmla="*/ 36 w 36"/>
                  <a:gd name="T3" fmla="*/ 28 h 28"/>
                  <a:gd name="T4" fmla="*/ 36 w 36"/>
                  <a:gd name="T5" fmla="*/ 0 h 28"/>
                  <a:gd name="T6" fmla="*/ 0 w 36"/>
                  <a:gd name="T7" fmla="*/ 3 h 28"/>
                  <a:gd name="T8" fmla="*/ 0 w 36"/>
                  <a:gd name="T9" fmla="*/ 28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28">
                    <a:moveTo>
                      <a:pt x="0" y="28"/>
                    </a:moveTo>
                    <a:lnTo>
                      <a:pt x="36" y="28"/>
                    </a:lnTo>
                    <a:lnTo>
                      <a:pt x="36" y="0"/>
                    </a:lnTo>
                    <a:lnTo>
                      <a:pt x="0" y="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CC301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51" name="Freeform 79"/>
              <p:cNvSpPr>
                <a:spLocks/>
              </p:cNvSpPr>
              <p:nvPr/>
            </p:nvSpPr>
            <p:spPr bwMode="auto">
              <a:xfrm>
                <a:off x="-1154113" y="7237413"/>
                <a:ext cx="57150" cy="44450"/>
              </a:xfrm>
              <a:custGeom>
                <a:avLst/>
                <a:gdLst>
                  <a:gd name="T0" fmla="*/ 0 w 36"/>
                  <a:gd name="T1" fmla="*/ 28 h 28"/>
                  <a:gd name="T2" fmla="*/ 36 w 36"/>
                  <a:gd name="T3" fmla="*/ 28 h 28"/>
                  <a:gd name="T4" fmla="*/ 36 w 36"/>
                  <a:gd name="T5" fmla="*/ 0 h 28"/>
                  <a:gd name="T6" fmla="*/ 0 w 36"/>
                  <a:gd name="T7" fmla="*/ 3 h 28"/>
                  <a:gd name="T8" fmla="*/ 0 w 36"/>
                  <a:gd name="T9" fmla="*/ 28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28">
                    <a:moveTo>
                      <a:pt x="0" y="28"/>
                    </a:moveTo>
                    <a:lnTo>
                      <a:pt x="36" y="28"/>
                    </a:lnTo>
                    <a:lnTo>
                      <a:pt x="36" y="0"/>
                    </a:lnTo>
                    <a:lnTo>
                      <a:pt x="0" y="3"/>
                    </a:lnTo>
                    <a:lnTo>
                      <a:pt x="0" y="28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52" name="Freeform 80"/>
              <p:cNvSpPr>
                <a:spLocks/>
              </p:cNvSpPr>
              <p:nvPr/>
            </p:nvSpPr>
            <p:spPr bwMode="auto">
              <a:xfrm>
                <a:off x="-1096963" y="7124700"/>
                <a:ext cx="393700" cy="157163"/>
              </a:xfrm>
              <a:custGeom>
                <a:avLst/>
                <a:gdLst>
                  <a:gd name="T0" fmla="*/ 0 w 248"/>
                  <a:gd name="T1" fmla="*/ 71 h 99"/>
                  <a:gd name="T2" fmla="*/ 0 w 248"/>
                  <a:gd name="T3" fmla="*/ 99 h 99"/>
                  <a:gd name="T4" fmla="*/ 131 w 248"/>
                  <a:gd name="T5" fmla="*/ 21 h 99"/>
                  <a:gd name="T6" fmla="*/ 248 w 248"/>
                  <a:gd name="T7" fmla="*/ 88 h 99"/>
                  <a:gd name="T8" fmla="*/ 248 w 248"/>
                  <a:gd name="T9" fmla="*/ 71 h 99"/>
                  <a:gd name="T10" fmla="*/ 124 w 248"/>
                  <a:gd name="T11" fmla="*/ 0 h 99"/>
                  <a:gd name="T12" fmla="*/ 0 w 248"/>
                  <a:gd name="T13" fmla="*/ 71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8" h="99">
                    <a:moveTo>
                      <a:pt x="0" y="71"/>
                    </a:moveTo>
                    <a:lnTo>
                      <a:pt x="0" y="99"/>
                    </a:lnTo>
                    <a:lnTo>
                      <a:pt x="131" y="21"/>
                    </a:lnTo>
                    <a:lnTo>
                      <a:pt x="248" y="88"/>
                    </a:lnTo>
                    <a:lnTo>
                      <a:pt x="248" y="71"/>
                    </a:lnTo>
                    <a:lnTo>
                      <a:pt x="124" y="0"/>
                    </a:lnTo>
                    <a:lnTo>
                      <a:pt x="0" y="71"/>
                    </a:lnTo>
                    <a:close/>
                  </a:path>
                </a:pathLst>
              </a:custGeom>
              <a:solidFill>
                <a:srgbClr val="961B0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53" name="Rectangle 81"/>
              <p:cNvSpPr>
                <a:spLocks noChangeArrowheads="1"/>
              </p:cNvSpPr>
              <p:nvPr/>
            </p:nvSpPr>
            <p:spPr bwMode="auto">
              <a:xfrm>
                <a:off x="-1154113" y="7281863"/>
                <a:ext cx="57150" cy="130175"/>
              </a:xfrm>
              <a:prstGeom prst="rect">
                <a:avLst/>
              </a:prstGeom>
              <a:solidFill>
                <a:srgbClr val="ED46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54" name="Rectangle 82"/>
              <p:cNvSpPr>
                <a:spLocks noChangeArrowheads="1"/>
              </p:cNvSpPr>
              <p:nvPr/>
            </p:nvSpPr>
            <p:spPr bwMode="auto">
              <a:xfrm>
                <a:off x="-1154113" y="7281863"/>
                <a:ext cx="57150" cy="130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55" name="Freeform 83"/>
              <p:cNvSpPr>
                <a:spLocks/>
              </p:cNvSpPr>
              <p:nvPr/>
            </p:nvSpPr>
            <p:spPr bwMode="auto">
              <a:xfrm>
                <a:off x="-1165225" y="7124700"/>
                <a:ext cx="479425" cy="128588"/>
              </a:xfrm>
              <a:custGeom>
                <a:avLst/>
                <a:gdLst>
                  <a:gd name="T0" fmla="*/ 32 w 302"/>
                  <a:gd name="T1" fmla="*/ 78 h 81"/>
                  <a:gd name="T2" fmla="*/ 0 w 302"/>
                  <a:gd name="T3" fmla="*/ 78 h 81"/>
                  <a:gd name="T4" fmla="*/ 0 w 302"/>
                  <a:gd name="T5" fmla="*/ 81 h 81"/>
                  <a:gd name="T6" fmla="*/ 32 w 302"/>
                  <a:gd name="T7" fmla="*/ 81 h 81"/>
                  <a:gd name="T8" fmla="*/ 167 w 302"/>
                  <a:gd name="T9" fmla="*/ 3 h 81"/>
                  <a:gd name="T10" fmla="*/ 302 w 302"/>
                  <a:gd name="T11" fmla="*/ 81 h 81"/>
                  <a:gd name="T12" fmla="*/ 302 w 302"/>
                  <a:gd name="T13" fmla="*/ 78 h 81"/>
                  <a:gd name="T14" fmla="*/ 167 w 302"/>
                  <a:gd name="T15" fmla="*/ 0 h 81"/>
                  <a:gd name="T16" fmla="*/ 32 w 302"/>
                  <a:gd name="T17" fmla="*/ 78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02" h="81">
                    <a:moveTo>
                      <a:pt x="32" y="78"/>
                    </a:moveTo>
                    <a:lnTo>
                      <a:pt x="0" y="78"/>
                    </a:lnTo>
                    <a:lnTo>
                      <a:pt x="0" y="81"/>
                    </a:lnTo>
                    <a:lnTo>
                      <a:pt x="32" y="81"/>
                    </a:lnTo>
                    <a:lnTo>
                      <a:pt x="167" y="3"/>
                    </a:lnTo>
                    <a:lnTo>
                      <a:pt x="302" y="81"/>
                    </a:lnTo>
                    <a:lnTo>
                      <a:pt x="302" y="78"/>
                    </a:lnTo>
                    <a:lnTo>
                      <a:pt x="167" y="0"/>
                    </a:lnTo>
                    <a:lnTo>
                      <a:pt x="32" y="78"/>
                    </a:lnTo>
                    <a:close/>
                  </a:path>
                </a:pathLst>
              </a:custGeom>
              <a:solidFill>
                <a:srgbClr val="7C8D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56" name="Freeform 84"/>
              <p:cNvSpPr>
                <a:spLocks/>
              </p:cNvSpPr>
              <p:nvPr/>
            </p:nvSpPr>
            <p:spPr bwMode="auto">
              <a:xfrm>
                <a:off x="-1165225" y="7124700"/>
                <a:ext cx="479425" cy="128588"/>
              </a:xfrm>
              <a:custGeom>
                <a:avLst/>
                <a:gdLst>
                  <a:gd name="T0" fmla="*/ 32 w 302"/>
                  <a:gd name="T1" fmla="*/ 78 h 81"/>
                  <a:gd name="T2" fmla="*/ 0 w 302"/>
                  <a:gd name="T3" fmla="*/ 78 h 81"/>
                  <a:gd name="T4" fmla="*/ 0 w 302"/>
                  <a:gd name="T5" fmla="*/ 81 h 81"/>
                  <a:gd name="T6" fmla="*/ 32 w 302"/>
                  <a:gd name="T7" fmla="*/ 81 h 81"/>
                  <a:gd name="T8" fmla="*/ 167 w 302"/>
                  <a:gd name="T9" fmla="*/ 3 h 81"/>
                  <a:gd name="T10" fmla="*/ 302 w 302"/>
                  <a:gd name="T11" fmla="*/ 81 h 81"/>
                  <a:gd name="T12" fmla="*/ 302 w 302"/>
                  <a:gd name="T13" fmla="*/ 78 h 81"/>
                  <a:gd name="T14" fmla="*/ 167 w 302"/>
                  <a:gd name="T15" fmla="*/ 0 h 81"/>
                  <a:gd name="T16" fmla="*/ 32 w 302"/>
                  <a:gd name="T17" fmla="*/ 78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02" h="81">
                    <a:moveTo>
                      <a:pt x="32" y="78"/>
                    </a:moveTo>
                    <a:lnTo>
                      <a:pt x="0" y="78"/>
                    </a:lnTo>
                    <a:lnTo>
                      <a:pt x="0" y="81"/>
                    </a:lnTo>
                    <a:lnTo>
                      <a:pt x="32" y="81"/>
                    </a:lnTo>
                    <a:lnTo>
                      <a:pt x="167" y="3"/>
                    </a:lnTo>
                    <a:lnTo>
                      <a:pt x="302" y="81"/>
                    </a:lnTo>
                    <a:lnTo>
                      <a:pt x="302" y="78"/>
                    </a:lnTo>
                    <a:lnTo>
                      <a:pt x="167" y="0"/>
                    </a:lnTo>
                    <a:lnTo>
                      <a:pt x="32" y="78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57" name="Freeform 85"/>
              <p:cNvSpPr>
                <a:spLocks/>
              </p:cNvSpPr>
              <p:nvPr/>
            </p:nvSpPr>
            <p:spPr bwMode="auto">
              <a:xfrm>
                <a:off x="-1165225" y="7124700"/>
                <a:ext cx="265113" cy="123825"/>
              </a:xfrm>
              <a:custGeom>
                <a:avLst/>
                <a:gdLst>
                  <a:gd name="T0" fmla="*/ 0 w 167"/>
                  <a:gd name="T1" fmla="*/ 78 h 78"/>
                  <a:gd name="T2" fmla="*/ 32 w 167"/>
                  <a:gd name="T3" fmla="*/ 78 h 78"/>
                  <a:gd name="T4" fmla="*/ 167 w 167"/>
                  <a:gd name="T5" fmla="*/ 0 h 78"/>
                  <a:gd name="T6" fmla="*/ 135 w 167"/>
                  <a:gd name="T7" fmla="*/ 0 h 78"/>
                  <a:gd name="T8" fmla="*/ 0 w 167"/>
                  <a:gd name="T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78">
                    <a:moveTo>
                      <a:pt x="0" y="78"/>
                    </a:moveTo>
                    <a:lnTo>
                      <a:pt x="32" y="78"/>
                    </a:lnTo>
                    <a:lnTo>
                      <a:pt x="167" y="0"/>
                    </a:lnTo>
                    <a:lnTo>
                      <a:pt x="135" y="0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B3BCB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58" name="Freeform 86"/>
              <p:cNvSpPr>
                <a:spLocks/>
              </p:cNvSpPr>
              <p:nvPr/>
            </p:nvSpPr>
            <p:spPr bwMode="auto">
              <a:xfrm>
                <a:off x="-1165225" y="7124700"/>
                <a:ext cx="265113" cy="123825"/>
              </a:xfrm>
              <a:custGeom>
                <a:avLst/>
                <a:gdLst>
                  <a:gd name="T0" fmla="*/ 0 w 167"/>
                  <a:gd name="T1" fmla="*/ 78 h 78"/>
                  <a:gd name="T2" fmla="*/ 32 w 167"/>
                  <a:gd name="T3" fmla="*/ 78 h 78"/>
                  <a:gd name="T4" fmla="*/ 167 w 167"/>
                  <a:gd name="T5" fmla="*/ 0 h 78"/>
                  <a:gd name="T6" fmla="*/ 135 w 167"/>
                  <a:gd name="T7" fmla="*/ 0 h 78"/>
                  <a:gd name="T8" fmla="*/ 0 w 167"/>
                  <a:gd name="T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78">
                    <a:moveTo>
                      <a:pt x="0" y="78"/>
                    </a:moveTo>
                    <a:lnTo>
                      <a:pt x="32" y="78"/>
                    </a:lnTo>
                    <a:lnTo>
                      <a:pt x="167" y="0"/>
                    </a:lnTo>
                    <a:lnTo>
                      <a:pt x="135" y="0"/>
                    </a:lnTo>
                    <a:lnTo>
                      <a:pt x="0" y="78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59" name="Rectangle 87"/>
              <p:cNvSpPr>
                <a:spLocks noChangeArrowheads="1"/>
              </p:cNvSpPr>
              <p:nvPr/>
            </p:nvSpPr>
            <p:spPr bwMode="auto">
              <a:xfrm>
                <a:off x="-882650" y="7259638"/>
                <a:ext cx="22225" cy="11113"/>
              </a:xfrm>
              <a:prstGeom prst="rect">
                <a:avLst/>
              </a:prstGeom>
              <a:solidFill>
                <a:srgbClr val="59050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60" name="Oval 88"/>
              <p:cNvSpPr>
                <a:spLocks noChangeArrowheads="1"/>
              </p:cNvSpPr>
              <p:nvPr/>
            </p:nvSpPr>
            <p:spPr bwMode="auto">
              <a:xfrm>
                <a:off x="-1277938" y="7197725"/>
                <a:ext cx="152400" cy="152400"/>
              </a:xfrm>
              <a:prstGeom prst="ellipse">
                <a:avLst/>
              </a:prstGeom>
              <a:solidFill>
                <a:srgbClr val="B6DD3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61" name="Freeform 89"/>
              <p:cNvSpPr>
                <a:spLocks/>
              </p:cNvSpPr>
              <p:nvPr/>
            </p:nvSpPr>
            <p:spPr bwMode="auto">
              <a:xfrm>
                <a:off x="-1260475" y="7202488"/>
                <a:ext cx="134938" cy="147638"/>
              </a:xfrm>
              <a:custGeom>
                <a:avLst/>
                <a:gdLst>
                  <a:gd name="T0" fmla="*/ 15 w 24"/>
                  <a:gd name="T1" fmla="*/ 0 h 26"/>
                  <a:gd name="T2" fmla="*/ 17 w 24"/>
                  <a:gd name="T3" fmla="*/ 7 h 26"/>
                  <a:gd name="T4" fmla="*/ 3 w 24"/>
                  <a:gd name="T5" fmla="*/ 20 h 26"/>
                  <a:gd name="T6" fmla="*/ 0 w 24"/>
                  <a:gd name="T7" fmla="*/ 20 h 26"/>
                  <a:gd name="T8" fmla="*/ 11 w 24"/>
                  <a:gd name="T9" fmla="*/ 26 h 26"/>
                  <a:gd name="T10" fmla="*/ 24 w 24"/>
                  <a:gd name="T11" fmla="*/ 12 h 26"/>
                  <a:gd name="T12" fmla="*/ 15 w 24"/>
                  <a:gd name="T13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" h="26">
                    <a:moveTo>
                      <a:pt x="15" y="0"/>
                    </a:moveTo>
                    <a:cubicBezTo>
                      <a:pt x="16" y="2"/>
                      <a:pt x="17" y="4"/>
                      <a:pt x="17" y="7"/>
                    </a:cubicBezTo>
                    <a:cubicBezTo>
                      <a:pt x="17" y="14"/>
                      <a:pt x="11" y="20"/>
                      <a:pt x="3" y="20"/>
                    </a:cubicBezTo>
                    <a:cubicBezTo>
                      <a:pt x="2" y="20"/>
                      <a:pt x="1" y="20"/>
                      <a:pt x="0" y="20"/>
                    </a:cubicBezTo>
                    <a:cubicBezTo>
                      <a:pt x="2" y="23"/>
                      <a:pt x="6" y="26"/>
                      <a:pt x="11" y="26"/>
                    </a:cubicBezTo>
                    <a:cubicBezTo>
                      <a:pt x="18" y="26"/>
                      <a:pt x="24" y="20"/>
                      <a:pt x="24" y="12"/>
                    </a:cubicBezTo>
                    <a:cubicBezTo>
                      <a:pt x="24" y="6"/>
                      <a:pt x="20" y="1"/>
                      <a:pt x="15" y="0"/>
                    </a:cubicBezTo>
                  </a:path>
                </a:pathLst>
              </a:custGeom>
              <a:solidFill>
                <a:srgbClr val="84B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62" name="Freeform 90"/>
              <p:cNvSpPr>
                <a:spLocks/>
              </p:cNvSpPr>
              <p:nvPr/>
            </p:nvSpPr>
            <p:spPr bwMode="auto">
              <a:xfrm>
                <a:off x="-1238250" y="7292975"/>
                <a:ext cx="73025" cy="123825"/>
              </a:xfrm>
              <a:custGeom>
                <a:avLst/>
                <a:gdLst>
                  <a:gd name="T0" fmla="*/ 8 w 13"/>
                  <a:gd name="T1" fmla="*/ 5 h 22"/>
                  <a:gd name="T2" fmla="*/ 8 w 13"/>
                  <a:gd name="T3" fmla="*/ 1 h 22"/>
                  <a:gd name="T4" fmla="*/ 6 w 13"/>
                  <a:gd name="T5" fmla="*/ 1 h 22"/>
                  <a:gd name="T6" fmla="*/ 6 w 13"/>
                  <a:gd name="T7" fmla="*/ 7 h 22"/>
                  <a:gd name="T8" fmla="*/ 0 w 13"/>
                  <a:gd name="T9" fmla="*/ 0 h 22"/>
                  <a:gd name="T10" fmla="*/ 0 w 13"/>
                  <a:gd name="T11" fmla="*/ 0 h 22"/>
                  <a:gd name="T12" fmla="*/ 6 w 13"/>
                  <a:gd name="T13" fmla="*/ 8 h 22"/>
                  <a:gd name="T14" fmla="*/ 6 w 13"/>
                  <a:gd name="T15" fmla="*/ 22 h 22"/>
                  <a:gd name="T16" fmla="*/ 8 w 13"/>
                  <a:gd name="T17" fmla="*/ 22 h 22"/>
                  <a:gd name="T18" fmla="*/ 8 w 13"/>
                  <a:gd name="T19" fmla="*/ 6 h 22"/>
                  <a:gd name="T20" fmla="*/ 8 w 13"/>
                  <a:gd name="T21" fmla="*/ 6 h 22"/>
                  <a:gd name="T22" fmla="*/ 13 w 13"/>
                  <a:gd name="T23" fmla="*/ 3 h 22"/>
                  <a:gd name="T24" fmla="*/ 12 w 13"/>
                  <a:gd name="T25" fmla="*/ 3 h 22"/>
                  <a:gd name="T26" fmla="*/ 8 w 13"/>
                  <a:gd name="T27" fmla="*/ 5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3" h="22">
                    <a:moveTo>
                      <a:pt x="8" y="5"/>
                    </a:moveTo>
                    <a:cubicBezTo>
                      <a:pt x="8" y="1"/>
                      <a:pt x="8" y="1"/>
                      <a:pt x="8" y="1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1" y="7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8"/>
                      <a:pt x="6" y="8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8" y="22"/>
                      <a:pt x="8" y="22"/>
                      <a:pt x="8" y="22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12" y="6"/>
                      <a:pt x="13" y="3"/>
                      <a:pt x="13" y="3"/>
                    </a:cubicBezTo>
                    <a:cubicBezTo>
                      <a:pt x="12" y="3"/>
                      <a:pt x="12" y="3"/>
                      <a:pt x="12" y="3"/>
                    </a:cubicBezTo>
                    <a:cubicBezTo>
                      <a:pt x="12" y="3"/>
                      <a:pt x="11" y="5"/>
                      <a:pt x="8" y="5"/>
                    </a:cubicBezTo>
                  </a:path>
                </a:pathLst>
              </a:custGeom>
              <a:solidFill>
                <a:srgbClr val="634B0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63" name="Freeform 91"/>
              <p:cNvSpPr>
                <a:spLocks noEditPoints="1"/>
              </p:cNvSpPr>
              <p:nvPr/>
            </p:nvSpPr>
            <p:spPr bwMode="auto">
              <a:xfrm>
                <a:off x="-1125538" y="7270750"/>
                <a:ext cx="0" cy="11113"/>
              </a:xfrm>
              <a:custGeom>
                <a:avLst/>
                <a:gdLst>
                  <a:gd name="T0" fmla="*/ 2 h 2"/>
                  <a:gd name="T1" fmla="*/ 2 h 2"/>
                  <a:gd name="T2" fmla="*/ 2 h 2"/>
                  <a:gd name="T3" fmla="*/ 2 h 2"/>
                  <a:gd name="T4" fmla="*/ 2 h 2"/>
                  <a:gd name="T5" fmla="*/ 2 h 2"/>
                  <a:gd name="T6" fmla="*/ 2 h 2"/>
                  <a:gd name="T7" fmla="*/ 1 h 2"/>
                  <a:gd name="T8" fmla="*/ 1 h 2"/>
                  <a:gd name="T9" fmla="*/ 1 h 2"/>
                  <a:gd name="T10" fmla="*/ 1 h 2"/>
                  <a:gd name="T11" fmla="*/ 1 h 2"/>
                  <a:gd name="T12" fmla="*/ 1 h 2"/>
                  <a:gd name="T13" fmla="*/ 1 h 2"/>
                  <a:gd name="T14" fmla="*/ 1 h 2"/>
                  <a:gd name="T15" fmla="*/ 1 h 2"/>
                  <a:gd name="T16" fmla="*/ 1 h 2"/>
                  <a:gd name="T17" fmla="*/ 1 h 2"/>
                  <a:gd name="T18" fmla="*/ 1 h 2"/>
                  <a:gd name="T19" fmla="*/ 1 h 2"/>
                  <a:gd name="T20" fmla="*/ 1 h 2"/>
                  <a:gd name="T21" fmla="*/ 1 h 2"/>
                  <a:gd name="T22" fmla="*/ 1 h 2"/>
                  <a:gd name="T23" fmla="*/ 1 h 2"/>
                  <a:gd name="T24" fmla="*/ 1 h 2"/>
                  <a:gd name="T25" fmla="*/ 1 h 2"/>
                  <a:gd name="T26" fmla="*/ 1 h 2"/>
                  <a:gd name="T27" fmla="*/ 1 h 2"/>
                  <a:gd name="T28" fmla="*/ 1 h 2"/>
                  <a:gd name="T29" fmla="*/ 1 h 2"/>
                  <a:gd name="T30" fmla="*/ 1 h 2"/>
                  <a:gd name="T31" fmla="*/ 1 h 2"/>
                  <a:gd name="T32" fmla="*/ 1 h 2"/>
                  <a:gd name="T33" fmla="*/ 1 h 2"/>
                  <a:gd name="T34" fmla="*/ 1 h 2"/>
                  <a:gd name="T35" fmla="*/ 1 h 2"/>
                  <a:gd name="T36" fmla="*/ 1 h 2"/>
                  <a:gd name="T37" fmla="*/ 1 h 2"/>
                  <a:gd name="T38" fmla="*/ 1 h 2"/>
                  <a:gd name="T39" fmla="*/ 1 h 2"/>
                  <a:gd name="T40" fmla="*/ 1 h 2"/>
                  <a:gd name="T41" fmla="*/ 1 h 2"/>
                  <a:gd name="T42" fmla="*/ 1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  <a:cxn ang="0">
                    <a:pos x="0" y="T25"/>
                  </a:cxn>
                  <a:cxn ang="0">
                    <a:pos x="0" y="T26"/>
                  </a:cxn>
                  <a:cxn ang="0">
                    <a:pos x="0" y="T27"/>
                  </a:cxn>
                  <a:cxn ang="0">
                    <a:pos x="0" y="T28"/>
                  </a:cxn>
                  <a:cxn ang="0">
                    <a:pos x="0" y="T29"/>
                  </a:cxn>
                  <a:cxn ang="0">
                    <a:pos x="0" y="T30"/>
                  </a:cxn>
                  <a:cxn ang="0">
                    <a:pos x="0" y="T31"/>
                  </a:cxn>
                  <a:cxn ang="0">
                    <a:pos x="0" y="T32"/>
                  </a:cxn>
                  <a:cxn ang="0">
                    <a:pos x="0" y="T33"/>
                  </a:cxn>
                  <a:cxn ang="0">
                    <a:pos x="0" y="T34"/>
                  </a:cxn>
                  <a:cxn ang="0">
                    <a:pos x="0" y="T35"/>
                  </a:cxn>
                  <a:cxn ang="0">
                    <a:pos x="0" y="T36"/>
                  </a:cxn>
                  <a:cxn ang="0">
                    <a:pos x="0" y="T37"/>
                  </a:cxn>
                  <a:cxn ang="0">
                    <a:pos x="0" y="T38"/>
                  </a:cxn>
                  <a:cxn ang="0">
                    <a:pos x="0" y="T39"/>
                  </a:cxn>
                  <a:cxn ang="0">
                    <a:pos x="0" y="T40"/>
                  </a:cxn>
                  <a:cxn ang="0">
                    <a:pos x="0" y="T41"/>
                  </a:cxn>
                  <a:cxn ang="0">
                    <a:pos x="0" y="T42"/>
                  </a:cxn>
                </a:cxnLst>
                <a:rect l="0" t="0" r="r" b="b"/>
                <a:pathLst>
                  <a:path h="2">
                    <a:moveTo>
                      <a:pt x="0" y="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moveTo>
                      <a:pt x="0" y="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moveTo>
                      <a:pt x="0" y="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moveTo>
                      <a:pt x="0" y="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moveTo>
                      <a:pt x="0" y="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</a:path>
                </a:pathLst>
              </a:custGeom>
              <a:solidFill>
                <a:srgbClr val="A12B0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64" name="Freeform 92"/>
              <p:cNvSpPr>
                <a:spLocks noEditPoints="1"/>
              </p:cNvSpPr>
              <p:nvPr/>
            </p:nvSpPr>
            <p:spPr bwMode="auto">
              <a:xfrm>
                <a:off x="-1125538" y="7281863"/>
                <a:ext cx="0" cy="6350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  <a:gd name="T3" fmla="*/ 0 h 1"/>
                  <a:gd name="T4" fmla="*/ 0 h 1"/>
                  <a:gd name="T5" fmla="*/ 0 h 1"/>
                  <a:gd name="T6" fmla="*/ 0 h 1"/>
                  <a:gd name="T7" fmla="*/ 0 h 1"/>
                  <a:gd name="T8" fmla="*/ 0 h 1"/>
                  <a:gd name="T9" fmla="*/ 0 h 1"/>
                  <a:gd name="T10" fmla="*/ 0 h 1"/>
                  <a:gd name="T11" fmla="*/ 0 h 1"/>
                  <a:gd name="T12" fmla="*/ 0 h 1"/>
                  <a:gd name="T13" fmla="*/ 0 h 1"/>
                  <a:gd name="T14" fmla="*/ 0 h 1"/>
                  <a:gd name="T15" fmla="*/ 0 h 1"/>
                  <a:gd name="T16" fmla="*/ 0 h 1"/>
                  <a:gd name="T17" fmla="*/ 0 h 1"/>
                  <a:gd name="T18" fmla="*/ 0 h 1"/>
                  <a:gd name="T19" fmla="*/ 0 h 1"/>
                  <a:gd name="T20" fmla="*/ 0 h 1"/>
                  <a:gd name="T21" fmla="*/ 0 h 1"/>
                  <a:gd name="T22" fmla="*/ 0 h 1"/>
                  <a:gd name="T23" fmla="*/ 0 h 1"/>
                  <a:gd name="T24" fmla="*/ 0 h 1"/>
                  <a:gd name="T25" fmla="*/ 0 h 1"/>
                  <a:gd name="T26" fmla="*/ 0 h 1"/>
                  <a:gd name="T27" fmla="*/ 0 h 1"/>
                  <a:gd name="T28" fmla="*/ 0 h 1"/>
                  <a:gd name="T29" fmla="*/ 0 h 1"/>
                  <a:gd name="T30" fmla="*/ 0 h 1"/>
                  <a:gd name="T31" fmla="*/ 0 h 1"/>
                  <a:gd name="T32" fmla="*/ 0 h 1"/>
                  <a:gd name="T33" fmla="*/ 0 h 1"/>
                  <a:gd name="T34" fmla="*/ 0 h 1"/>
                  <a:gd name="T35" fmla="*/ 0 h 1"/>
                  <a:gd name="T36" fmla="*/ 0 h 1"/>
                  <a:gd name="T37" fmla="*/ 0 h 1"/>
                  <a:gd name="T38" fmla="*/ 0 h 1"/>
                  <a:gd name="T39" fmla="*/ 0 h 1"/>
                  <a:gd name="T40" fmla="*/ 0 h 1"/>
                  <a:gd name="T41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  <a:cxn ang="0">
                    <a:pos x="0" y="T25"/>
                  </a:cxn>
                  <a:cxn ang="0">
                    <a:pos x="0" y="T26"/>
                  </a:cxn>
                  <a:cxn ang="0">
                    <a:pos x="0" y="T27"/>
                  </a:cxn>
                  <a:cxn ang="0">
                    <a:pos x="0" y="T28"/>
                  </a:cxn>
                  <a:cxn ang="0">
                    <a:pos x="0" y="T29"/>
                  </a:cxn>
                  <a:cxn ang="0">
                    <a:pos x="0" y="T30"/>
                  </a:cxn>
                  <a:cxn ang="0">
                    <a:pos x="0" y="T31"/>
                  </a:cxn>
                  <a:cxn ang="0">
                    <a:pos x="0" y="T32"/>
                  </a:cxn>
                  <a:cxn ang="0">
                    <a:pos x="0" y="T33"/>
                  </a:cxn>
                  <a:cxn ang="0">
                    <a:pos x="0" y="T34"/>
                  </a:cxn>
                  <a:cxn ang="0">
                    <a:pos x="0" y="T35"/>
                  </a:cxn>
                  <a:cxn ang="0">
                    <a:pos x="0" y="T36"/>
                  </a:cxn>
                  <a:cxn ang="0">
                    <a:pos x="0" y="T37"/>
                  </a:cxn>
                  <a:cxn ang="0">
                    <a:pos x="0" y="T38"/>
                  </a:cxn>
                  <a:cxn ang="0">
                    <a:pos x="0" y="T39"/>
                  </a:cxn>
                  <a:cxn ang="0">
                    <a:pos x="0" y="T40"/>
                  </a:cxn>
                  <a:cxn ang="0">
                    <a:pos x="0" y="T4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BB3E1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65" name="Freeform 93"/>
              <p:cNvSpPr>
                <a:spLocks noEditPoints="1"/>
              </p:cNvSpPr>
              <p:nvPr/>
            </p:nvSpPr>
            <p:spPr bwMode="auto">
              <a:xfrm>
                <a:off x="-1198563" y="7197725"/>
                <a:ext cx="73025" cy="101600"/>
              </a:xfrm>
              <a:custGeom>
                <a:avLst/>
                <a:gdLst>
                  <a:gd name="T0" fmla="*/ 13 w 13"/>
                  <a:gd name="T1" fmla="*/ 13 h 18"/>
                  <a:gd name="T2" fmla="*/ 13 w 13"/>
                  <a:gd name="T3" fmla="*/ 13 h 18"/>
                  <a:gd name="T4" fmla="*/ 13 w 13"/>
                  <a:gd name="T5" fmla="*/ 13 h 18"/>
                  <a:gd name="T6" fmla="*/ 13 w 13"/>
                  <a:gd name="T7" fmla="*/ 13 h 18"/>
                  <a:gd name="T8" fmla="*/ 13 w 13"/>
                  <a:gd name="T9" fmla="*/ 13 h 18"/>
                  <a:gd name="T10" fmla="*/ 13 w 13"/>
                  <a:gd name="T11" fmla="*/ 13 h 18"/>
                  <a:gd name="T12" fmla="*/ 13 w 13"/>
                  <a:gd name="T13" fmla="*/ 13 h 18"/>
                  <a:gd name="T14" fmla="*/ 13 w 13"/>
                  <a:gd name="T15" fmla="*/ 13 h 18"/>
                  <a:gd name="T16" fmla="*/ 13 w 13"/>
                  <a:gd name="T17" fmla="*/ 13 h 18"/>
                  <a:gd name="T18" fmla="*/ 13 w 13"/>
                  <a:gd name="T19" fmla="*/ 13 h 18"/>
                  <a:gd name="T20" fmla="*/ 13 w 13"/>
                  <a:gd name="T21" fmla="*/ 13 h 18"/>
                  <a:gd name="T22" fmla="*/ 13 w 13"/>
                  <a:gd name="T23" fmla="*/ 13 h 18"/>
                  <a:gd name="T24" fmla="*/ 13 w 13"/>
                  <a:gd name="T25" fmla="*/ 13 h 18"/>
                  <a:gd name="T26" fmla="*/ 13 w 13"/>
                  <a:gd name="T27" fmla="*/ 13 h 18"/>
                  <a:gd name="T28" fmla="*/ 13 w 13"/>
                  <a:gd name="T29" fmla="*/ 13 h 18"/>
                  <a:gd name="T30" fmla="*/ 13 w 13"/>
                  <a:gd name="T31" fmla="*/ 13 h 18"/>
                  <a:gd name="T32" fmla="*/ 13 w 13"/>
                  <a:gd name="T33" fmla="*/ 13 h 18"/>
                  <a:gd name="T34" fmla="*/ 13 w 13"/>
                  <a:gd name="T35" fmla="*/ 13 h 18"/>
                  <a:gd name="T36" fmla="*/ 13 w 13"/>
                  <a:gd name="T37" fmla="*/ 13 h 18"/>
                  <a:gd name="T38" fmla="*/ 13 w 13"/>
                  <a:gd name="T39" fmla="*/ 13 h 18"/>
                  <a:gd name="T40" fmla="*/ 13 w 13"/>
                  <a:gd name="T41" fmla="*/ 13 h 18"/>
                  <a:gd name="T42" fmla="*/ 13 w 13"/>
                  <a:gd name="T43" fmla="*/ 13 h 18"/>
                  <a:gd name="T44" fmla="*/ 13 w 13"/>
                  <a:gd name="T45" fmla="*/ 13 h 18"/>
                  <a:gd name="T46" fmla="*/ 13 w 13"/>
                  <a:gd name="T47" fmla="*/ 13 h 18"/>
                  <a:gd name="T48" fmla="*/ 13 w 13"/>
                  <a:gd name="T49" fmla="*/ 13 h 18"/>
                  <a:gd name="T50" fmla="*/ 13 w 13"/>
                  <a:gd name="T51" fmla="*/ 13 h 18"/>
                  <a:gd name="T52" fmla="*/ 13 w 13"/>
                  <a:gd name="T53" fmla="*/ 13 h 18"/>
                  <a:gd name="T54" fmla="*/ 13 w 13"/>
                  <a:gd name="T55" fmla="*/ 13 h 18"/>
                  <a:gd name="T56" fmla="*/ 13 w 13"/>
                  <a:gd name="T57" fmla="*/ 13 h 18"/>
                  <a:gd name="T58" fmla="*/ 13 w 13"/>
                  <a:gd name="T59" fmla="*/ 13 h 18"/>
                  <a:gd name="T60" fmla="*/ 0 w 13"/>
                  <a:gd name="T61" fmla="*/ 0 h 18"/>
                  <a:gd name="T62" fmla="*/ 0 w 13"/>
                  <a:gd name="T63" fmla="*/ 18 h 18"/>
                  <a:gd name="T64" fmla="*/ 1 w 13"/>
                  <a:gd name="T65" fmla="*/ 18 h 18"/>
                  <a:gd name="T66" fmla="*/ 6 w 13"/>
                  <a:gd name="T67" fmla="*/ 8 h 18"/>
                  <a:gd name="T68" fmla="*/ 4 w 13"/>
                  <a:gd name="T69" fmla="*/ 1 h 18"/>
                  <a:gd name="T70" fmla="*/ 13 w 13"/>
                  <a:gd name="T71" fmla="*/ 13 h 18"/>
                  <a:gd name="T72" fmla="*/ 13 w 13"/>
                  <a:gd name="T73" fmla="*/ 10 h 18"/>
                  <a:gd name="T74" fmla="*/ 13 w 13"/>
                  <a:gd name="T75" fmla="*/ 9 h 18"/>
                  <a:gd name="T76" fmla="*/ 13 w 13"/>
                  <a:gd name="T77" fmla="*/ 9 h 18"/>
                  <a:gd name="T78" fmla="*/ 11 w 13"/>
                  <a:gd name="T79" fmla="*/ 6 h 18"/>
                  <a:gd name="T80" fmla="*/ 0 w 13"/>
                  <a:gd name="T8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3" h="18">
                    <a:moveTo>
                      <a:pt x="13" y="13"/>
                    </a:moveTo>
                    <a:cubicBezTo>
                      <a:pt x="13" y="13"/>
                      <a:pt x="13" y="13"/>
                      <a:pt x="13" y="13"/>
                    </a:cubicBezTo>
                    <a:cubicBezTo>
                      <a:pt x="13" y="13"/>
                      <a:pt x="13" y="13"/>
                      <a:pt x="13" y="13"/>
                    </a:cubicBezTo>
                    <a:moveTo>
                      <a:pt x="13" y="13"/>
                    </a:moveTo>
                    <a:cubicBezTo>
                      <a:pt x="13" y="13"/>
                      <a:pt x="13" y="13"/>
                      <a:pt x="13" y="13"/>
                    </a:cubicBezTo>
                    <a:cubicBezTo>
                      <a:pt x="13" y="13"/>
                      <a:pt x="13" y="13"/>
                      <a:pt x="13" y="13"/>
                    </a:cubicBezTo>
                    <a:moveTo>
                      <a:pt x="13" y="13"/>
                    </a:moveTo>
                    <a:cubicBezTo>
                      <a:pt x="13" y="13"/>
                      <a:pt x="13" y="13"/>
                      <a:pt x="13" y="13"/>
                    </a:cubicBezTo>
                    <a:cubicBezTo>
                      <a:pt x="13" y="13"/>
                      <a:pt x="13" y="13"/>
                      <a:pt x="13" y="13"/>
                    </a:cubicBezTo>
                    <a:moveTo>
                      <a:pt x="13" y="13"/>
                    </a:moveTo>
                    <a:cubicBezTo>
                      <a:pt x="13" y="13"/>
                      <a:pt x="13" y="13"/>
                      <a:pt x="13" y="13"/>
                    </a:cubicBezTo>
                    <a:cubicBezTo>
                      <a:pt x="13" y="13"/>
                      <a:pt x="13" y="13"/>
                      <a:pt x="13" y="13"/>
                    </a:cubicBezTo>
                    <a:moveTo>
                      <a:pt x="13" y="13"/>
                    </a:moveTo>
                    <a:cubicBezTo>
                      <a:pt x="13" y="13"/>
                      <a:pt x="13" y="13"/>
                      <a:pt x="13" y="13"/>
                    </a:cubicBezTo>
                    <a:cubicBezTo>
                      <a:pt x="13" y="13"/>
                      <a:pt x="13" y="13"/>
                      <a:pt x="13" y="13"/>
                    </a:cubicBezTo>
                    <a:moveTo>
                      <a:pt x="13" y="13"/>
                    </a:moveTo>
                    <a:cubicBezTo>
                      <a:pt x="13" y="13"/>
                      <a:pt x="13" y="13"/>
                      <a:pt x="13" y="13"/>
                    </a:cubicBezTo>
                    <a:cubicBezTo>
                      <a:pt x="13" y="13"/>
                      <a:pt x="13" y="13"/>
                      <a:pt x="13" y="13"/>
                    </a:cubicBezTo>
                    <a:moveTo>
                      <a:pt x="13" y="13"/>
                    </a:moveTo>
                    <a:cubicBezTo>
                      <a:pt x="13" y="13"/>
                      <a:pt x="13" y="13"/>
                      <a:pt x="13" y="13"/>
                    </a:cubicBezTo>
                    <a:cubicBezTo>
                      <a:pt x="13" y="13"/>
                      <a:pt x="13" y="13"/>
                      <a:pt x="13" y="13"/>
                    </a:cubicBezTo>
                    <a:moveTo>
                      <a:pt x="13" y="13"/>
                    </a:moveTo>
                    <a:cubicBezTo>
                      <a:pt x="13" y="13"/>
                      <a:pt x="13" y="13"/>
                      <a:pt x="13" y="13"/>
                    </a:cubicBezTo>
                    <a:cubicBezTo>
                      <a:pt x="13" y="13"/>
                      <a:pt x="13" y="13"/>
                      <a:pt x="13" y="13"/>
                    </a:cubicBezTo>
                    <a:moveTo>
                      <a:pt x="13" y="13"/>
                    </a:moveTo>
                    <a:cubicBezTo>
                      <a:pt x="13" y="13"/>
                      <a:pt x="13" y="13"/>
                      <a:pt x="13" y="13"/>
                    </a:cubicBezTo>
                    <a:cubicBezTo>
                      <a:pt x="13" y="13"/>
                      <a:pt x="13" y="13"/>
                      <a:pt x="13" y="13"/>
                    </a:cubicBezTo>
                    <a:moveTo>
                      <a:pt x="13" y="13"/>
                    </a:moveTo>
                    <a:cubicBezTo>
                      <a:pt x="13" y="13"/>
                      <a:pt x="13" y="13"/>
                      <a:pt x="13" y="13"/>
                    </a:cubicBezTo>
                    <a:cubicBezTo>
                      <a:pt x="13" y="13"/>
                      <a:pt x="13" y="13"/>
                      <a:pt x="13" y="13"/>
                    </a:cubicBezTo>
                    <a:moveTo>
                      <a:pt x="0" y="0"/>
                    </a:moveTo>
                    <a:cubicBezTo>
                      <a:pt x="0" y="18"/>
                      <a:pt x="0" y="18"/>
                      <a:pt x="0" y="18"/>
                    </a:cubicBezTo>
                    <a:cubicBezTo>
                      <a:pt x="1" y="18"/>
                      <a:pt x="1" y="18"/>
                      <a:pt x="1" y="18"/>
                    </a:cubicBezTo>
                    <a:cubicBezTo>
                      <a:pt x="4" y="16"/>
                      <a:pt x="6" y="12"/>
                      <a:pt x="6" y="8"/>
                    </a:cubicBezTo>
                    <a:cubicBezTo>
                      <a:pt x="6" y="5"/>
                      <a:pt x="5" y="3"/>
                      <a:pt x="4" y="1"/>
                    </a:cubicBezTo>
                    <a:cubicBezTo>
                      <a:pt x="9" y="2"/>
                      <a:pt x="13" y="7"/>
                      <a:pt x="13" y="13"/>
                    </a:cubicBezTo>
                    <a:cubicBezTo>
                      <a:pt x="13" y="12"/>
                      <a:pt x="13" y="11"/>
                      <a:pt x="13" y="10"/>
                    </a:cubicBezTo>
                    <a:cubicBezTo>
                      <a:pt x="13" y="10"/>
                      <a:pt x="13" y="9"/>
                      <a:pt x="13" y="9"/>
                    </a:cubicBezTo>
                    <a:cubicBezTo>
                      <a:pt x="13" y="9"/>
                      <a:pt x="13" y="9"/>
                      <a:pt x="13" y="9"/>
                    </a:cubicBezTo>
                    <a:cubicBezTo>
                      <a:pt x="12" y="8"/>
                      <a:pt x="12" y="7"/>
                      <a:pt x="11" y="6"/>
                    </a:cubicBezTo>
                    <a:cubicBezTo>
                      <a:pt x="9" y="2"/>
                      <a:pt x="5" y="0"/>
                      <a:pt x="0" y="0"/>
                    </a:cubicBezTo>
                  </a:path>
                </a:pathLst>
              </a:custGeom>
              <a:solidFill>
                <a:srgbClr val="8FC41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66" name="Freeform 94"/>
              <p:cNvSpPr>
                <a:spLocks/>
              </p:cNvSpPr>
              <p:nvPr/>
            </p:nvSpPr>
            <p:spPr bwMode="auto">
              <a:xfrm>
                <a:off x="-1192213" y="7202488"/>
                <a:ext cx="66675" cy="147638"/>
              </a:xfrm>
              <a:custGeom>
                <a:avLst/>
                <a:gdLst>
                  <a:gd name="T0" fmla="*/ 0 w 12"/>
                  <a:gd name="T1" fmla="*/ 17 h 26"/>
                  <a:gd name="T2" fmla="*/ 0 w 12"/>
                  <a:gd name="T3" fmla="*/ 21 h 26"/>
                  <a:gd name="T4" fmla="*/ 0 w 12"/>
                  <a:gd name="T5" fmla="*/ 22 h 26"/>
                  <a:gd name="T6" fmla="*/ 0 w 12"/>
                  <a:gd name="T7" fmla="*/ 26 h 26"/>
                  <a:gd name="T8" fmla="*/ 12 w 12"/>
                  <a:gd name="T9" fmla="*/ 15 h 26"/>
                  <a:gd name="T10" fmla="*/ 12 w 12"/>
                  <a:gd name="T11" fmla="*/ 14 h 26"/>
                  <a:gd name="T12" fmla="*/ 12 w 12"/>
                  <a:gd name="T13" fmla="*/ 14 h 26"/>
                  <a:gd name="T14" fmla="*/ 12 w 12"/>
                  <a:gd name="T15" fmla="*/ 14 h 26"/>
                  <a:gd name="T16" fmla="*/ 12 w 12"/>
                  <a:gd name="T17" fmla="*/ 14 h 26"/>
                  <a:gd name="T18" fmla="*/ 12 w 12"/>
                  <a:gd name="T19" fmla="*/ 14 h 26"/>
                  <a:gd name="T20" fmla="*/ 12 w 12"/>
                  <a:gd name="T21" fmla="*/ 14 h 26"/>
                  <a:gd name="T22" fmla="*/ 12 w 12"/>
                  <a:gd name="T23" fmla="*/ 14 h 26"/>
                  <a:gd name="T24" fmla="*/ 12 w 12"/>
                  <a:gd name="T25" fmla="*/ 14 h 26"/>
                  <a:gd name="T26" fmla="*/ 12 w 12"/>
                  <a:gd name="T27" fmla="*/ 14 h 26"/>
                  <a:gd name="T28" fmla="*/ 12 w 12"/>
                  <a:gd name="T29" fmla="*/ 14 h 26"/>
                  <a:gd name="T30" fmla="*/ 12 w 12"/>
                  <a:gd name="T31" fmla="*/ 14 h 26"/>
                  <a:gd name="T32" fmla="*/ 12 w 12"/>
                  <a:gd name="T33" fmla="*/ 14 h 26"/>
                  <a:gd name="T34" fmla="*/ 12 w 12"/>
                  <a:gd name="T35" fmla="*/ 13 h 26"/>
                  <a:gd name="T36" fmla="*/ 12 w 12"/>
                  <a:gd name="T37" fmla="*/ 13 h 26"/>
                  <a:gd name="T38" fmla="*/ 12 w 12"/>
                  <a:gd name="T39" fmla="*/ 13 h 26"/>
                  <a:gd name="T40" fmla="*/ 12 w 12"/>
                  <a:gd name="T41" fmla="*/ 13 h 26"/>
                  <a:gd name="T42" fmla="*/ 12 w 12"/>
                  <a:gd name="T43" fmla="*/ 13 h 26"/>
                  <a:gd name="T44" fmla="*/ 12 w 12"/>
                  <a:gd name="T45" fmla="*/ 13 h 26"/>
                  <a:gd name="T46" fmla="*/ 12 w 12"/>
                  <a:gd name="T47" fmla="*/ 13 h 26"/>
                  <a:gd name="T48" fmla="*/ 12 w 12"/>
                  <a:gd name="T49" fmla="*/ 13 h 26"/>
                  <a:gd name="T50" fmla="*/ 12 w 12"/>
                  <a:gd name="T51" fmla="*/ 13 h 26"/>
                  <a:gd name="T52" fmla="*/ 12 w 12"/>
                  <a:gd name="T53" fmla="*/ 13 h 26"/>
                  <a:gd name="T54" fmla="*/ 12 w 12"/>
                  <a:gd name="T55" fmla="*/ 13 h 26"/>
                  <a:gd name="T56" fmla="*/ 12 w 12"/>
                  <a:gd name="T57" fmla="*/ 13 h 26"/>
                  <a:gd name="T58" fmla="*/ 12 w 12"/>
                  <a:gd name="T59" fmla="*/ 13 h 26"/>
                  <a:gd name="T60" fmla="*/ 12 w 12"/>
                  <a:gd name="T61" fmla="*/ 13 h 26"/>
                  <a:gd name="T62" fmla="*/ 12 w 12"/>
                  <a:gd name="T63" fmla="*/ 13 h 26"/>
                  <a:gd name="T64" fmla="*/ 12 w 12"/>
                  <a:gd name="T65" fmla="*/ 12 h 26"/>
                  <a:gd name="T66" fmla="*/ 12 w 12"/>
                  <a:gd name="T67" fmla="*/ 12 h 26"/>
                  <a:gd name="T68" fmla="*/ 12 w 12"/>
                  <a:gd name="T69" fmla="*/ 12 h 26"/>
                  <a:gd name="T70" fmla="*/ 12 w 12"/>
                  <a:gd name="T71" fmla="*/ 12 h 26"/>
                  <a:gd name="T72" fmla="*/ 12 w 12"/>
                  <a:gd name="T73" fmla="*/ 12 h 26"/>
                  <a:gd name="T74" fmla="*/ 12 w 12"/>
                  <a:gd name="T75" fmla="*/ 12 h 26"/>
                  <a:gd name="T76" fmla="*/ 12 w 12"/>
                  <a:gd name="T77" fmla="*/ 12 h 26"/>
                  <a:gd name="T78" fmla="*/ 12 w 12"/>
                  <a:gd name="T79" fmla="*/ 12 h 26"/>
                  <a:gd name="T80" fmla="*/ 12 w 12"/>
                  <a:gd name="T81" fmla="*/ 12 h 26"/>
                  <a:gd name="T82" fmla="*/ 12 w 12"/>
                  <a:gd name="T83" fmla="*/ 12 h 26"/>
                  <a:gd name="T84" fmla="*/ 12 w 12"/>
                  <a:gd name="T85" fmla="*/ 12 h 26"/>
                  <a:gd name="T86" fmla="*/ 12 w 12"/>
                  <a:gd name="T87" fmla="*/ 12 h 26"/>
                  <a:gd name="T88" fmla="*/ 12 w 12"/>
                  <a:gd name="T89" fmla="*/ 12 h 26"/>
                  <a:gd name="T90" fmla="*/ 12 w 12"/>
                  <a:gd name="T91" fmla="*/ 12 h 26"/>
                  <a:gd name="T92" fmla="*/ 12 w 12"/>
                  <a:gd name="T93" fmla="*/ 12 h 26"/>
                  <a:gd name="T94" fmla="*/ 3 w 12"/>
                  <a:gd name="T95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2" h="26">
                    <a:moveTo>
                      <a:pt x="3" y="0"/>
                    </a:moveTo>
                    <a:cubicBezTo>
                      <a:pt x="4" y="2"/>
                      <a:pt x="5" y="4"/>
                      <a:pt x="5" y="7"/>
                    </a:cubicBezTo>
                    <a:cubicBezTo>
                      <a:pt x="5" y="11"/>
                      <a:pt x="3" y="15"/>
                      <a:pt x="0" y="17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3" y="21"/>
                      <a:pt x="4" y="19"/>
                      <a:pt x="4" y="19"/>
                    </a:cubicBezTo>
                    <a:cubicBezTo>
                      <a:pt x="5" y="19"/>
                      <a:pt x="5" y="19"/>
                      <a:pt x="5" y="19"/>
                    </a:cubicBezTo>
                    <a:cubicBezTo>
                      <a:pt x="5" y="19"/>
                      <a:pt x="4" y="22"/>
                      <a:pt x="0" y="22"/>
                    </a:cubicBezTo>
                    <a:cubicBezTo>
                      <a:pt x="0" y="22"/>
                      <a:pt x="0" y="22"/>
                      <a:pt x="0" y="22"/>
                    </a:cubicBezTo>
                    <a:cubicBezTo>
                      <a:pt x="0" y="26"/>
                      <a:pt x="0" y="26"/>
                      <a:pt x="0" y="26"/>
                    </a:cubicBezTo>
                    <a:cubicBezTo>
                      <a:pt x="0" y="26"/>
                      <a:pt x="0" y="26"/>
                      <a:pt x="0" y="26"/>
                    </a:cubicBezTo>
                    <a:cubicBezTo>
                      <a:pt x="0" y="26"/>
                      <a:pt x="0" y="26"/>
                      <a:pt x="0" y="26"/>
                    </a:cubicBezTo>
                    <a:cubicBezTo>
                      <a:pt x="6" y="26"/>
                      <a:pt x="11" y="21"/>
                      <a:pt x="12" y="15"/>
                    </a:cubicBezTo>
                    <a:cubicBezTo>
                      <a:pt x="12" y="15"/>
                      <a:pt x="12" y="15"/>
                      <a:pt x="12" y="15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2" y="14"/>
                      <a:pt x="12" y="14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6"/>
                      <a:pt x="8" y="1"/>
                      <a:pt x="3" y="0"/>
                    </a:cubicBezTo>
                  </a:path>
                </a:pathLst>
              </a:custGeom>
              <a:solidFill>
                <a:srgbClr val="689D1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67" name="Freeform 95"/>
              <p:cNvSpPr>
                <a:spLocks/>
              </p:cNvSpPr>
              <p:nvPr/>
            </p:nvSpPr>
            <p:spPr bwMode="auto">
              <a:xfrm>
                <a:off x="-1198563" y="7299325"/>
                <a:ext cx="33338" cy="117475"/>
              </a:xfrm>
              <a:custGeom>
                <a:avLst/>
                <a:gdLst>
                  <a:gd name="T0" fmla="*/ 1 w 6"/>
                  <a:gd name="T1" fmla="*/ 0 h 21"/>
                  <a:gd name="T2" fmla="*/ 1 w 6"/>
                  <a:gd name="T3" fmla="*/ 0 h 21"/>
                  <a:gd name="T4" fmla="*/ 0 w 6"/>
                  <a:gd name="T5" fmla="*/ 0 h 21"/>
                  <a:gd name="T6" fmla="*/ 0 w 6"/>
                  <a:gd name="T7" fmla="*/ 8 h 21"/>
                  <a:gd name="T8" fmla="*/ 0 w 6"/>
                  <a:gd name="T9" fmla="*/ 9 h 21"/>
                  <a:gd name="T10" fmla="*/ 0 w 6"/>
                  <a:gd name="T11" fmla="*/ 21 h 21"/>
                  <a:gd name="T12" fmla="*/ 1 w 6"/>
                  <a:gd name="T13" fmla="*/ 21 h 21"/>
                  <a:gd name="T14" fmla="*/ 1 w 6"/>
                  <a:gd name="T15" fmla="*/ 17 h 21"/>
                  <a:gd name="T16" fmla="*/ 1 w 6"/>
                  <a:gd name="T17" fmla="*/ 9 h 21"/>
                  <a:gd name="T18" fmla="*/ 1 w 6"/>
                  <a:gd name="T19" fmla="*/ 5 h 21"/>
                  <a:gd name="T20" fmla="*/ 1 w 6"/>
                  <a:gd name="T21" fmla="*/ 5 h 21"/>
                  <a:gd name="T22" fmla="*/ 6 w 6"/>
                  <a:gd name="T23" fmla="*/ 2 h 21"/>
                  <a:gd name="T24" fmla="*/ 5 w 6"/>
                  <a:gd name="T25" fmla="*/ 2 h 21"/>
                  <a:gd name="T26" fmla="*/ 1 w 6"/>
                  <a:gd name="T27" fmla="*/ 4 h 21"/>
                  <a:gd name="T28" fmla="*/ 1 w 6"/>
                  <a:gd name="T29" fmla="*/ 4 h 21"/>
                  <a:gd name="T30" fmla="*/ 1 w 6"/>
                  <a:gd name="T31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" h="21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1" y="21"/>
                      <a:pt x="1" y="21"/>
                      <a:pt x="1" y="21"/>
                    </a:cubicBezTo>
                    <a:cubicBezTo>
                      <a:pt x="1" y="17"/>
                      <a:pt x="1" y="17"/>
                      <a:pt x="1" y="17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5" y="5"/>
                      <a:pt x="6" y="2"/>
                      <a:pt x="6" y="2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2"/>
                      <a:pt x="4" y="4"/>
                      <a:pt x="1" y="4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0"/>
                      <a:pt x="1" y="0"/>
                      <a:pt x="1" y="0"/>
                    </a:cubicBezTo>
                  </a:path>
                </a:pathLst>
              </a:custGeom>
              <a:solidFill>
                <a:srgbClr val="4E420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</p:grpSp>
        <p:grpSp>
          <p:nvGrpSpPr>
            <p:cNvPr id="168" name="그룹 167"/>
            <p:cNvGrpSpPr/>
            <p:nvPr/>
          </p:nvGrpSpPr>
          <p:grpSpPr>
            <a:xfrm>
              <a:off x="7877906" y="3016030"/>
              <a:ext cx="1007949" cy="617253"/>
              <a:chOff x="7039493" y="3205991"/>
              <a:chExt cx="1007949" cy="617253"/>
            </a:xfrm>
          </p:grpSpPr>
          <p:sp>
            <p:nvSpPr>
              <p:cNvPr id="169" name="Freeform 113"/>
              <p:cNvSpPr>
                <a:spLocks/>
              </p:cNvSpPr>
              <p:nvPr/>
            </p:nvSpPr>
            <p:spPr bwMode="auto">
              <a:xfrm>
                <a:off x="7039493" y="3222174"/>
                <a:ext cx="196504" cy="295911"/>
              </a:xfrm>
              <a:custGeom>
                <a:avLst/>
                <a:gdLst>
                  <a:gd name="T0" fmla="*/ 23 w 24"/>
                  <a:gd name="T1" fmla="*/ 16 h 36"/>
                  <a:gd name="T2" fmla="*/ 16 w 24"/>
                  <a:gd name="T3" fmla="*/ 12 h 36"/>
                  <a:gd name="T4" fmla="*/ 16 w 24"/>
                  <a:gd name="T5" fmla="*/ 10 h 36"/>
                  <a:gd name="T6" fmla="*/ 11 w 24"/>
                  <a:gd name="T7" fmla="*/ 5 h 36"/>
                  <a:gd name="T8" fmla="*/ 11 w 24"/>
                  <a:gd name="T9" fmla="*/ 4 h 36"/>
                  <a:gd name="T10" fmla="*/ 5 w 24"/>
                  <a:gd name="T11" fmla="*/ 1 h 36"/>
                  <a:gd name="T12" fmla="*/ 2 w 24"/>
                  <a:gd name="T13" fmla="*/ 7 h 36"/>
                  <a:gd name="T14" fmla="*/ 3 w 24"/>
                  <a:gd name="T15" fmla="*/ 9 h 36"/>
                  <a:gd name="T16" fmla="*/ 3 w 24"/>
                  <a:gd name="T17" fmla="*/ 15 h 36"/>
                  <a:gd name="T18" fmla="*/ 4 w 24"/>
                  <a:gd name="T19" fmla="*/ 17 h 36"/>
                  <a:gd name="T20" fmla="*/ 1 w 24"/>
                  <a:gd name="T21" fmla="*/ 24 h 36"/>
                  <a:gd name="T22" fmla="*/ 8 w 24"/>
                  <a:gd name="T23" fmla="*/ 28 h 36"/>
                  <a:gd name="T24" fmla="*/ 8 w 24"/>
                  <a:gd name="T25" fmla="*/ 30 h 36"/>
                  <a:gd name="T26" fmla="*/ 18 w 24"/>
                  <a:gd name="T27" fmla="*/ 34 h 36"/>
                  <a:gd name="T28" fmla="*/ 22 w 24"/>
                  <a:gd name="T29" fmla="*/ 25 h 36"/>
                  <a:gd name="T30" fmla="*/ 21 w 24"/>
                  <a:gd name="T31" fmla="*/ 23 h 36"/>
                  <a:gd name="T32" fmla="*/ 23 w 24"/>
                  <a:gd name="T33" fmla="*/ 1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4" h="36">
                    <a:moveTo>
                      <a:pt x="23" y="16"/>
                    </a:moveTo>
                    <a:cubicBezTo>
                      <a:pt x="22" y="13"/>
                      <a:pt x="19" y="11"/>
                      <a:pt x="16" y="12"/>
                    </a:cubicBezTo>
                    <a:cubicBezTo>
                      <a:pt x="16" y="11"/>
                      <a:pt x="16" y="10"/>
                      <a:pt x="16" y="10"/>
                    </a:cubicBezTo>
                    <a:cubicBezTo>
                      <a:pt x="15" y="8"/>
                      <a:pt x="13" y="6"/>
                      <a:pt x="11" y="5"/>
                    </a:cubicBezTo>
                    <a:cubicBezTo>
                      <a:pt x="11" y="5"/>
                      <a:pt x="11" y="4"/>
                      <a:pt x="11" y="4"/>
                    </a:cubicBezTo>
                    <a:cubicBezTo>
                      <a:pt x="10" y="2"/>
                      <a:pt x="7" y="0"/>
                      <a:pt x="5" y="1"/>
                    </a:cubicBezTo>
                    <a:cubicBezTo>
                      <a:pt x="3" y="2"/>
                      <a:pt x="1" y="5"/>
                      <a:pt x="2" y="7"/>
                    </a:cubicBezTo>
                    <a:cubicBezTo>
                      <a:pt x="2" y="8"/>
                      <a:pt x="3" y="8"/>
                      <a:pt x="3" y="9"/>
                    </a:cubicBezTo>
                    <a:cubicBezTo>
                      <a:pt x="2" y="11"/>
                      <a:pt x="2" y="13"/>
                      <a:pt x="3" y="15"/>
                    </a:cubicBezTo>
                    <a:cubicBezTo>
                      <a:pt x="3" y="16"/>
                      <a:pt x="3" y="16"/>
                      <a:pt x="4" y="17"/>
                    </a:cubicBezTo>
                    <a:cubicBezTo>
                      <a:pt x="1" y="18"/>
                      <a:pt x="0" y="21"/>
                      <a:pt x="1" y="24"/>
                    </a:cubicBezTo>
                    <a:cubicBezTo>
                      <a:pt x="3" y="27"/>
                      <a:pt x="5" y="28"/>
                      <a:pt x="8" y="28"/>
                    </a:cubicBezTo>
                    <a:cubicBezTo>
                      <a:pt x="8" y="29"/>
                      <a:pt x="8" y="29"/>
                      <a:pt x="8" y="30"/>
                    </a:cubicBezTo>
                    <a:cubicBezTo>
                      <a:pt x="10" y="34"/>
                      <a:pt x="14" y="36"/>
                      <a:pt x="18" y="34"/>
                    </a:cubicBezTo>
                    <a:cubicBezTo>
                      <a:pt x="22" y="33"/>
                      <a:pt x="23" y="29"/>
                      <a:pt x="22" y="25"/>
                    </a:cubicBezTo>
                    <a:cubicBezTo>
                      <a:pt x="22" y="24"/>
                      <a:pt x="21" y="23"/>
                      <a:pt x="21" y="23"/>
                    </a:cubicBezTo>
                    <a:cubicBezTo>
                      <a:pt x="23" y="21"/>
                      <a:pt x="24" y="18"/>
                      <a:pt x="23" y="16"/>
                    </a:cubicBezTo>
                    <a:close/>
                  </a:path>
                </a:pathLst>
              </a:custGeom>
              <a:solidFill>
                <a:srgbClr val="93B2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70" name="Freeform 114"/>
              <p:cNvSpPr>
                <a:spLocks/>
              </p:cNvSpPr>
              <p:nvPr/>
            </p:nvSpPr>
            <p:spPr bwMode="auto">
              <a:xfrm>
                <a:off x="7081105" y="3240669"/>
                <a:ext cx="129461" cy="302847"/>
              </a:xfrm>
              <a:custGeom>
                <a:avLst/>
                <a:gdLst>
                  <a:gd name="T0" fmla="*/ 3 w 56"/>
                  <a:gd name="T1" fmla="*/ 0 h 131"/>
                  <a:gd name="T2" fmla="*/ 0 w 56"/>
                  <a:gd name="T3" fmla="*/ 0 h 131"/>
                  <a:gd name="T4" fmla="*/ 46 w 56"/>
                  <a:gd name="T5" fmla="*/ 131 h 131"/>
                  <a:gd name="T6" fmla="*/ 56 w 56"/>
                  <a:gd name="T7" fmla="*/ 127 h 131"/>
                  <a:gd name="T8" fmla="*/ 3 w 56"/>
                  <a:gd name="T9" fmla="*/ 0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131">
                    <a:moveTo>
                      <a:pt x="3" y="0"/>
                    </a:moveTo>
                    <a:lnTo>
                      <a:pt x="0" y="0"/>
                    </a:lnTo>
                    <a:lnTo>
                      <a:pt x="46" y="131"/>
                    </a:lnTo>
                    <a:lnTo>
                      <a:pt x="56" y="127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80163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71" name="Freeform 115"/>
              <p:cNvSpPr>
                <a:spLocks/>
              </p:cNvSpPr>
              <p:nvPr/>
            </p:nvSpPr>
            <p:spPr bwMode="auto">
              <a:xfrm>
                <a:off x="7194385" y="3222174"/>
                <a:ext cx="196504" cy="295911"/>
              </a:xfrm>
              <a:custGeom>
                <a:avLst/>
                <a:gdLst>
                  <a:gd name="T0" fmla="*/ 1 w 24"/>
                  <a:gd name="T1" fmla="*/ 16 h 36"/>
                  <a:gd name="T2" fmla="*/ 7 w 24"/>
                  <a:gd name="T3" fmla="*/ 12 h 36"/>
                  <a:gd name="T4" fmla="*/ 8 w 24"/>
                  <a:gd name="T5" fmla="*/ 10 h 36"/>
                  <a:gd name="T6" fmla="*/ 12 w 24"/>
                  <a:gd name="T7" fmla="*/ 5 h 36"/>
                  <a:gd name="T8" fmla="*/ 13 w 24"/>
                  <a:gd name="T9" fmla="*/ 4 h 36"/>
                  <a:gd name="T10" fmla="*/ 19 w 24"/>
                  <a:gd name="T11" fmla="*/ 1 h 36"/>
                  <a:gd name="T12" fmla="*/ 22 w 24"/>
                  <a:gd name="T13" fmla="*/ 7 h 36"/>
                  <a:gd name="T14" fmla="*/ 21 w 24"/>
                  <a:gd name="T15" fmla="*/ 9 h 36"/>
                  <a:gd name="T16" fmla="*/ 21 w 24"/>
                  <a:gd name="T17" fmla="*/ 15 h 36"/>
                  <a:gd name="T18" fmla="*/ 20 w 24"/>
                  <a:gd name="T19" fmla="*/ 17 h 36"/>
                  <a:gd name="T20" fmla="*/ 22 w 24"/>
                  <a:gd name="T21" fmla="*/ 24 h 36"/>
                  <a:gd name="T22" fmla="*/ 16 w 24"/>
                  <a:gd name="T23" fmla="*/ 28 h 36"/>
                  <a:gd name="T24" fmla="*/ 15 w 24"/>
                  <a:gd name="T25" fmla="*/ 30 h 36"/>
                  <a:gd name="T26" fmla="*/ 6 w 24"/>
                  <a:gd name="T27" fmla="*/ 34 h 36"/>
                  <a:gd name="T28" fmla="*/ 2 w 24"/>
                  <a:gd name="T29" fmla="*/ 25 h 36"/>
                  <a:gd name="T30" fmla="*/ 3 w 24"/>
                  <a:gd name="T31" fmla="*/ 23 h 36"/>
                  <a:gd name="T32" fmla="*/ 1 w 24"/>
                  <a:gd name="T33" fmla="*/ 1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4" h="36">
                    <a:moveTo>
                      <a:pt x="1" y="16"/>
                    </a:moveTo>
                    <a:cubicBezTo>
                      <a:pt x="2" y="13"/>
                      <a:pt x="5" y="11"/>
                      <a:pt x="7" y="12"/>
                    </a:cubicBezTo>
                    <a:cubicBezTo>
                      <a:pt x="8" y="11"/>
                      <a:pt x="8" y="10"/>
                      <a:pt x="8" y="10"/>
                    </a:cubicBezTo>
                    <a:cubicBezTo>
                      <a:pt x="9" y="8"/>
                      <a:pt x="10" y="6"/>
                      <a:pt x="12" y="5"/>
                    </a:cubicBezTo>
                    <a:cubicBezTo>
                      <a:pt x="13" y="5"/>
                      <a:pt x="13" y="4"/>
                      <a:pt x="13" y="4"/>
                    </a:cubicBezTo>
                    <a:cubicBezTo>
                      <a:pt x="14" y="2"/>
                      <a:pt x="17" y="0"/>
                      <a:pt x="19" y="1"/>
                    </a:cubicBezTo>
                    <a:cubicBezTo>
                      <a:pt x="21" y="2"/>
                      <a:pt x="23" y="5"/>
                      <a:pt x="22" y="7"/>
                    </a:cubicBezTo>
                    <a:cubicBezTo>
                      <a:pt x="21" y="8"/>
                      <a:pt x="21" y="8"/>
                      <a:pt x="21" y="9"/>
                    </a:cubicBezTo>
                    <a:cubicBezTo>
                      <a:pt x="22" y="11"/>
                      <a:pt x="22" y="13"/>
                      <a:pt x="21" y="15"/>
                    </a:cubicBezTo>
                    <a:cubicBezTo>
                      <a:pt x="21" y="16"/>
                      <a:pt x="21" y="16"/>
                      <a:pt x="20" y="17"/>
                    </a:cubicBezTo>
                    <a:cubicBezTo>
                      <a:pt x="23" y="18"/>
                      <a:pt x="24" y="21"/>
                      <a:pt x="22" y="24"/>
                    </a:cubicBezTo>
                    <a:cubicBezTo>
                      <a:pt x="21" y="27"/>
                      <a:pt x="19" y="28"/>
                      <a:pt x="16" y="28"/>
                    </a:cubicBezTo>
                    <a:cubicBezTo>
                      <a:pt x="16" y="29"/>
                      <a:pt x="16" y="29"/>
                      <a:pt x="15" y="30"/>
                    </a:cubicBezTo>
                    <a:cubicBezTo>
                      <a:pt x="14" y="34"/>
                      <a:pt x="10" y="36"/>
                      <a:pt x="6" y="34"/>
                    </a:cubicBezTo>
                    <a:cubicBezTo>
                      <a:pt x="2" y="33"/>
                      <a:pt x="1" y="29"/>
                      <a:pt x="2" y="25"/>
                    </a:cubicBezTo>
                    <a:cubicBezTo>
                      <a:pt x="2" y="24"/>
                      <a:pt x="3" y="23"/>
                      <a:pt x="3" y="23"/>
                    </a:cubicBezTo>
                    <a:cubicBezTo>
                      <a:pt x="1" y="21"/>
                      <a:pt x="0" y="18"/>
                      <a:pt x="1" y="16"/>
                    </a:cubicBezTo>
                    <a:close/>
                  </a:path>
                </a:pathLst>
              </a:custGeom>
              <a:solidFill>
                <a:srgbClr val="93B2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72" name="Freeform 116"/>
              <p:cNvSpPr>
                <a:spLocks/>
              </p:cNvSpPr>
              <p:nvPr/>
            </p:nvSpPr>
            <p:spPr bwMode="auto">
              <a:xfrm>
                <a:off x="7219814" y="3240669"/>
                <a:ext cx="131774" cy="302847"/>
              </a:xfrm>
              <a:custGeom>
                <a:avLst/>
                <a:gdLst>
                  <a:gd name="T0" fmla="*/ 53 w 57"/>
                  <a:gd name="T1" fmla="*/ 0 h 131"/>
                  <a:gd name="T2" fmla="*/ 57 w 57"/>
                  <a:gd name="T3" fmla="*/ 0 h 131"/>
                  <a:gd name="T4" fmla="*/ 11 w 57"/>
                  <a:gd name="T5" fmla="*/ 131 h 131"/>
                  <a:gd name="T6" fmla="*/ 0 w 57"/>
                  <a:gd name="T7" fmla="*/ 127 h 131"/>
                  <a:gd name="T8" fmla="*/ 53 w 57"/>
                  <a:gd name="T9" fmla="*/ 0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131">
                    <a:moveTo>
                      <a:pt x="53" y="0"/>
                    </a:moveTo>
                    <a:lnTo>
                      <a:pt x="57" y="0"/>
                    </a:lnTo>
                    <a:lnTo>
                      <a:pt x="11" y="131"/>
                    </a:lnTo>
                    <a:lnTo>
                      <a:pt x="0" y="127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80163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73" name="Freeform 117"/>
              <p:cNvSpPr>
                <a:spLocks/>
              </p:cNvSpPr>
              <p:nvPr/>
            </p:nvSpPr>
            <p:spPr bwMode="auto">
              <a:xfrm>
                <a:off x="7120407" y="3205991"/>
                <a:ext cx="189568" cy="288977"/>
              </a:xfrm>
              <a:custGeom>
                <a:avLst/>
                <a:gdLst>
                  <a:gd name="T0" fmla="*/ 23 w 23"/>
                  <a:gd name="T1" fmla="*/ 20 h 35"/>
                  <a:gd name="T2" fmla="*/ 18 w 23"/>
                  <a:gd name="T3" fmla="*/ 14 h 35"/>
                  <a:gd name="T4" fmla="*/ 19 w 23"/>
                  <a:gd name="T5" fmla="*/ 12 h 35"/>
                  <a:gd name="T6" fmla="*/ 16 w 23"/>
                  <a:gd name="T7" fmla="*/ 6 h 35"/>
                  <a:gd name="T8" fmla="*/ 16 w 23"/>
                  <a:gd name="T9" fmla="*/ 5 h 35"/>
                  <a:gd name="T10" fmla="*/ 11 w 23"/>
                  <a:gd name="T11" fmla="*/ 0 h 35"/>
                  <a:gd name="T12" fmla="*/ 7 w 23"/>
                  <a:gd name="T13" fmla="*/ 5 h 35"/>
                  <a:gd name="T14" fmla="*/ 7 w 23"/>
                  <a:gd name="T15" fmla="*/ 6 h 35"/>
                  <a:gd name="T16" fmla="*/ 4 w 23"/>
                  <a:gd name="T17" fmla="*/ 12 h 35"/>
                  <a:gd name="T18" fmla="*/ 5 w 23"/>
                  <a:gd name="T19" fmla="*/ 14 h 35"/>
                  <a:gd name="T20" fmla="*/ 0 w 23"/>
                  <a:gd name="T21" fmla="*/ 20 h 35"/>
                  <a:gd name="T22" fmla="*/ 5 w 23"/>
                  <a:gd name="T23" fmla="*/ 26 h 35"/>
                  <a:gd name="T24" fmla="*/ 4 w 23"/>
                  <a:gd name="T25" fmla="*/ 28 h 35"/>
                  <a:gd name="T26" fmla="*/ 11 w 23"/>
                  <a:gd name="T27" fmla="*/ 35 h 35"/>
                  <a:gd name="T28" fmla="*/ 19 w 23"/>
                  <a:gd name="T29" fmla="*/ 28 h 35"/>
                  <a:gd name="T30" fmla="*/ 18 w 23"/>
                  <a:gd name="T31" fmla="*/ 26 h 35"/>
                  <a:gd name="T32" fmla="*/ 23 w 23"/>
                  <a:gd name="T33" fmla="*/ 2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3" h="35">
                    <a:moveTo>
                      <a:pt x="23" y="20"/>
                    </a:moveTo>
                    <a:cubicBezTo>
                      <a:pt x="23" y="17"/>
                      <a:pt x="21" y="15"/>
                      <a:pt x="18" y="14"/>
                    </a:cubicBezTo>
                    <a:cubicBezTo>
                      <a:pt x="19" y="13"/>
                      <a:pt x="19" y="13"/>
                      <a:pt x="19" y="12"/>
                    </a:cubicBezTo>
                    <a:cubicBezTo>
                      <a:pt x="19" y="10"/>
                      <a:pt x="18" y="8"/>
                      <a:pt x="16" y="6"/>
                    </a:cubicBezTo>
                    <a:cubicBezTo>
                      <a:pt x="16" y="6"/>
                      <a:pt x="16" y="5"/>
                      <a:pt x="16" y="5"/>
                    </a:cubicBezTo>
                    <a:cubicBezTo>
                      <a:pt x="16" y="2"/>
                      <a:pt x="14" y="0"/>
                      <a:pt x="11" y="0"/>
                    </a:cubicBezTo>
                    <a:cubicBezTo>
                      <a:pt x="9" y="0"/>
                      <a:pt x="7" y="2"/>
                      <a:pt x="7" y="5"/>
                    </a:cubicBezTo>
                    <a:cubicBezTo>
                      <a:pt x="7" y="5"/>
                      <a:pt x="7" y="6"/>
                      <a:pt x="7" y="6"/>
                    </a:cubicBezTo>
                    <a:cubicBezTo>
                      <a:pt x="5" y="8"/>
                      <a:pt x="4" y="10"/>
                      <a:pt x="4" y="12"/>
                    </a:cubicBezTo>
                    <a:cubicBezTo>
                      <a:pt x="4" y="13"/>
                      <a:pt x="4" y="13"/>
                      <a:pt x="5" y="14"/>
                    </a:cubicBezTo>
                    <a:cubicBezTo>
                      <a:pt x="2" y="15"/>
                      <a:pt x="0" y="17"/>
                      <a:pt x="0" y="20"/>
                    </a:cubicBezTo>
                    <a:cubicBezTo>
                      <a:pt x="0" y="23"/>
                      <a:pt x="2" y="25"/>
                      <a:pt x="5" y="26"/>
                    </a:cubicBezTo>
                    <a:cubicBezTo>
                      <a:pt x="4" y="27"/>
                      <a:pt x="4" y="27"/>
                      <a:pt x="4" y="28"/>
                    </a:cubicBezTo>
                    <a:cubicBezTo>
                      <a:pt x="4" y="32"/>
                      <a:pt x="7" y="35"/>
                      <a:pt x="11" y="35"/>
                    </a:cubicBezTo>
                    <a:cubicBezTo>
                      <a:pt x="15" y="35"/>
                      <a:pt x="19" y="32"/>
                      <a:pt x="19" y="28"/>
                    </a:cubicBezTo>
                    <a:cubicBezTo>
                      <a:pt x="19" y="27"/>
                      <a:pt x="19" y="27"/>
                      <a:pt x="18" y="26"/>
                    </a:cubicBezTo>
                    <a:cubicBezTo>
                      <a:pt x="21" y="25"/>
                      <a:pt x="23" y="23"/>
                      <a:pt x="23" y="20"/>
                    </a:cubicBezTo>
                    <a:close/>
                  </a:path>
                </a:pathLst>
              </a:custGeom>
              <a:solidFill>
                <a:srgbClr val="AACF2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74" name="Freeform 118"/>
              <p:cNvSpPr>
                <a:spLocks/>
              </p:cNvSpPr>
              <p:nvPr/>
            </p:nvSpPr>
            <p:spPr bwMode="auto">
              <a:xfrm>
                <a:off x="7203632" y="3215238"/>
                <a:ext cx="23118" cy="319029"/>
              </a:xfrm>
              <a:custGeom>
                <a:avLst/>
                <a:gdLst>
                  <a:gd name="T0" fmla="*/ 7 w 10"/>
                  <a:gd name="T1" fmla="*/ 0 h 138"/>
                  <a:gd name="T2" fmla="*/ 3 w 10"/>
                  <a:gd name="T3" fmla="*/ 0 h 138"/>
                  <a:gd name="T4" fmla="*/ 0 w 10"/>
                  <a:gd name="T5" fmla="*/ 138 h 138"/>
                  <a:gd name="T6" fmla="*/ 10 w 10"/>
                  <a:gd name="T7" fmla="*/ 138 h 138"/>
                  <a:gd name="T8" fmla="*/ 7 w 10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38">
                    <a:moveTo>
                      <a:pt x="7" y="0"/>
                    </a:moveTo>
                    <a:lnTo>
                      <a:pt x="3" y="0"/>
                    </a:lnTo>
                    <a:lnTo>
                      <a:pt x="0" y="138"/>
                    </a:lnTo>
                    <a:lnTo>
                      <a:pt x="10" y="138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80163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75" name="Freeform 119"/>
              <p:cNvSpPr>
                <a:spLocks/>
              </p:cNvSpPr>
              <p:nvPr/>
            </p:nvSpPr>
            <p:spPr bwMode="auto">
              <a:xfrm>
                <a:off x="7097289" y="3511149"/>
                <a:ext cx="228870" cy="312095"/>
              </a:xfrm>
              <a:custGeom>
                <a:avLst/>
                <a:gdLst>
                  <a:gd name="T0" fmla="*/ 28 w 28"/>
                  <a:gd name="T1" fmla="*/ 14 h 38"/>
                  <a:gd name="T2" fmla="*/ 15 w 28"/>
                  <a:gd name="T3" fmla="*/ 28 h 38"/>
                  <a:gd name="T4" fmla="*/ 15 w 28"/>
                  <a:gd name="T5" fmla="*/ 38 h 38"/>
                  <a:gd name="T6" fmla="*/ 13 w 28"/>
                  <a:gd name="T7" fmla="*/ 38 h 38"/>
                  <a:gd name="T8" fmla="*/ 12 w 28"/>
                  <a:gd name="T9" fmla="*/ 28 h 38"/>
                  <a:gd name="T10" fmla="*/ 0 w 28"/>
                  <a:gd name="T11" fmla="*/ 14 h 38"/>
                  <a:gd name="T12" fmla="*/ 14 w 28"/>
                  <a:gd name="T13" fmla="*/ 0 h 38"/>
                  <a:gd name="T14" fmla="*/ 14 w 28"/>
                  <a:gd name="T15" fmla="*/ 0 h 38"/>
                  <a:gd name="T16" fmla="*/ 28 w 28"/>
                  <a:gd name="T17" fmla="*/ 14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38">
                    <a:moveTo>
                      <a:pt x="28" y="14"/>
                    </a:moveTo>
                    <a:cubicBezTo>
                      <a:pt x="28" y="22"/>
                      <a:pt x="22" y="27"/>
                      <a:pt x="15" y="28"/>
                    </a:cubicBezTo>
                    <a:cubicBezTo>
                      <a:pt x="15" y="38"/>
                      <a:pt x="15" y="38"/>
                      <a:pt x="15" y="38"/>
                    </a:cubicBezTo>
                    <a:cubicBezTo>
                      <a:pt x="13" y="38"/>
                      <a:pt x="13" y="38"/>
                      <a:pt x="13" y="38"/>
                    </a:cubicBezTo>
                    <a:cubicBezTo>
                      <a:pt x="12" y="28"/>
                      <a:pt x="12" y="28"/>
                      <a:pt x="12" y="28"/>
                    </a:cubicBezTo>
                    <a:cubicBezTo>
                      <a:pt x="5" y="27"/>
                      <a:pt x="0" y="22"/>
                      <a:pt x="0" y="14"/>
                    </a:cubicBezTo>
                    <a:cubicBezTo>
                      <a:pt x="0" y="7"/>
                      <a:pt x="6" y="0"/>
                      <a:pt x="14" y="0"/>
                    </a:cubicBezTo>
                    <a:cubicBezTo>
                      <a:pt x="14" y="0"/>
                      <a:pt x="14" y="0"/>
                      <a:pt x="14" y="0"/>
                    </a:cubicBezTo>
                    <a:cubicBezTo>
                      <a:pt x="21" y="0"/>
                      <a:pt x="28" y="7"/>
                      <a:pt x="28" y="14"/>
                    </a:cubicBezTo>
                    <a:close/>
                  </a:path>
                </a:pathLst>
              </a:custGeom>
              <a:solidFill>
                <a:srgbClr val="9F1B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76" name="Freeform 120"/>
              <p:cNvSpPr>
                <a:spLocks/>
              </p:cNvSpPr>
              <p:nvPr/>
            </p:nvSpPr>
            <p:spPr bwMode="auto">
              <a:xfrm>
                <a:off x="7210567" y="3511149"/>
                <a:ext cx="115590" cy="312095"/>
              </a:xfrm>
              <a:custGeom>
                <a:avLst/>
                <a:gdLst>
                  <a:gd name="T0" fmla="*/ 14 w 14"/>
                  <a:gd name="T1" fmla="*/ 14 h 38"/>
                  <a:gd name="T2" fmla="*/ 1 w 14"/>
                  <a:gd name="T3" fmla="*/ 28 h 38"/>
                  <a:gd name="T4" fmla="*/ 1 w 14"/>
                  <a:gd name="T5" fmla="*/ 38 h 38"/>
                  <a:gd name="T6" fmla="*/ 0 w 14"/>
                  <a:gd name="T7" fmla="*/ 38 h 38"/>
                  <a:gd name="T8" fmla="*/ 0 w 14"/>
                  <a:gd name="T9" fmla="*/ 0 h 38"/>
                  <a:gd name="T10" fmla="*/ 0 w 14"/>
                  <a:gd name="T11" fmla="*/ 0 h 38"/>
                  <a:gd name="T12" fmla="*/ 14 w 14"/>
                  <a:gd name="T13" fmla="*/ 14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" h="38">
                    <a:moveTo>
                      <a:pt x="14" y="14"/>
                    </a:moveTo>
                    <a:cubicBezTo>
                      <a:pt x="14" y="22"/>
                      <a:pt x="8" y="27"/>
                      <a:pt x="1" y="28"/>
                    </a:cubicBezTo>
                    <a:cubicBezTo>
                      <a:pt x="1" y="38"/>
                      <a:pt x="1" y="38"/>
                      <a:pt x="1" y="38"/>
                    </a:cubicBezTo>
                    <a:cubicBezTo>
                      <a:pt x="0" y="38"/>
                      <a:pt x="0" y="38"/>
                      <a:pt x="0" y="38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" y="0"/>
                      <a:pt x="14" y="7"/>
                      <a:pt x="14" y="14"/>
                    </a:cubicBezTo>
                    <a:close/>
                  </a:path>
                </a:pathLst>
              </a:custGeom>
              <a:solidFill>
                <a:srgbClr val="8316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77" name="Freeform 121"/>
              <p:cNvSpPr>
                <a:spLocks/>
              </p:cNvSpPr>
              <p:nvPr/>
            </p:nvSpPr>
            <p:spPr bwMode="auto">
              <a:xfrm>
                <a:off x="7383953" y="3222174"/>
                <a:ext cx="187257" cy="295911"/>
              </a:xfrm>
              <a:custGeom>
                <a:avLst/>
                <a:gdLst>
                  <a:gd name="T0" fmla="*/ 22 w 23"/>
                  <a:gd name="T1" fmla="*/ 16 h 36"/>
                  <a:gd name="T2" fmla="*/ 16 w 23"/>
                  <a:gd name="T3" fmla="*/ 12 h 36"/>
                  <a:gd name="T4" fmla="*/ 15 w 23"/>
                  <a:gd name="T5" fmla="*/ 10 h 36"/>
                  <a:gd name="T6" fmla="*/ 11 w 23"/>
                  <a:gd name="T7" fmla="*/ 5 h 36"/>
                  <a:gd name="T8" fmla="*/ 10 w 23"/>
                  <a:gd name="T9" fmla="*/ 4 h 36"/>
                  <a:gd name="T10" fmla="*/ 4 w 23"/>
                  <a:gd name="T11" fmla="*/ 1 h 36"/>
                  <a:gd name="T12" fmla="*/ 2 w 23"/>
                  <a:gd name="T13" fmla="*/ 7 h 36"/>
                  <a:gd name="T14" fmla="*/ 2 w 23"/>
                  <a:gd name="T15" fmla="*/ 9 h 36"/>
                  <a:gd name="T16" fmla="*/ 2 w 23"/>
                  <a:gd name="T17" fmla="*/ 15 h 36"/>
                  <a:gd name="T18" fmla="*/ 3 w 23"/>
                  <a:gd name="T19" fmla="*/ 17 h 36"/>
                  <a:gd name="T20" fmla="*/ 1 w 23"/>
                  <a:gd name="T21" fmla="*/ 24 h 36"/>
                  <a:gd name="T22" fmla="*/ 7 w 23"/>
                  <a:gd name="T23" fmla="*/ 28 h 36"/>
                  <a:gd name="T24" fmla="*/ 8 w 23"/>
                  <a:gd name="T25" fmla="*/ 30 h 36"/>
                  <a:gd name="T26" fmla="*/ 17 w 23"/>
                  <a:gd name="T27" fmla="*/ 34 h 36"/>
                  <a:gd name="T28" fmla="*/ 21 w 23"/>
                  <a:gd name="T29" fmla="*/ 25 h 36"/>
                  <a:gd name="T30" fmla="*/ 20 w 23"/>
                  <a:gd name="T31" fmla="*/ 23 h 36"/>
                  <a:gd name="T32" fmla="*/ 22 w 23"/>
                  <a:gd name="T33" fmla="*/ 1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3" h="36">
                    <a:moveTo>
                      <a:pt x="22" y="16"/>
                    </a:moveTo>
                    <a:cubicBezTo>
                      <a:pt x="21" y="13"/>
                      <a:pt x="19" y="11"/>
                      <a:pt x="16" y="12"/>
                    </a:cubicBezTo>
                    <a:cubicBezTo>
                      <a:pt x="16" y="11"/>
                      <a:pt x="16" y="10"/>
                      <a:pt x="15" y="10"/>
                    </a:cubicBezTo>
                    <a:cubicBezTo>
                      <a:pt x="15" y="8"/>
                      <a:pt x="13" y="6"/>
                      <a:pt x="11" y="5"/>
                    </a:cubicBezTo>
                    <a:cubicBezTo>
                      <a:pt x="11" y="5"/>
                      <a:pt x="11" y="4"/>
                      <a:pt x="10" y="4"/>
                    </a:cubicBezTo>
                    <a:cubicBezTo>
                      <a:pt x="10" y="2"/>
                      <a:pt x="7" y="0"/>
                      <a:pt x="4" y="1"/>
                    </a:cubicBezTo>
                    <a:cubicBezTo>
                      <a:pt x="2" y="2"/>
                      <a:pt x="1" y="5"/>
                      <a:pt x="2" y="7"/>
                    </a:cubicBezTo>
                    <a:cubicBezTo>
                      <a:pt x="2" y="8"/>
                      <a:pt x="2" y="8"/>
                      <a:pt x="2" y="9"/>
                    </a:cubicBezTo>
                    <a:cubicBezTo>
                      <a:pt x="1" y="11"/>
                      <a:pt x="1" y="13"/>
                      <a:pt x="2" y="15"/>
                    </a:cubicBezTo>
                    <a:cubicBezTo>
                      <a:pt x="2" y="16"/>
                      <a:pt x="3" y="16"/>
                      <a:pt x="3" y="17"/>
                    </a:cubicBezTo>
                    <a:cubicBezTo>
                      <a:pt x="1" y="18"/>
                      <a:pt x="0" y="21"/>
                      <a:pt x="1" y="24"/>
                    </a:cubicBezTo>
                    <a:cubicBezTo>
                      <a:pt x="2" y="27"/>
                      <a:pt x="5" y="28"/>
                      <a:pt x="7" y="28"/>
                    </a:cubicBezTo>
                    <a:cubicBezTo>
                      <a:pt x="7" y="29"/>
                      <a:pt x="8" y="29"/>
                      <a:pt x="8" y="30"/>
                    </a:cubicBezTo>
                    <a:cubicBezTo>
                      <a:pt x="9" y="34"/>
                      <a:pt x="13" y="36"/>
                      <a:pt x="17" y="34"/>
                    </a:cubicBezTo>
                    <a:cubicBezTo>
                      <a:pt x="21" y="33"/>
                      <a:pt x="23" y="29"/>
                      <a:pt x="21" y="25"/>
                    </a:cubicBezTo>
                    <a:cubicBezTo>
                      <a:pt x="21" y="24"/>
                      <a:pt x="21" y="23"/>
                      <a:pt x="20" y="23"/>
                    </a:cubicBezTo>
                    <a:cubicBezTo>
                      <a:pt x="22" y="21"/>
                      <a:pt x="23" y="18"/>
                      <a:pt x="22" y="16"/>
                    </a:cubicBezTo>
                    <a:close/>
                  </a:path>
                </a:pathLst>
              </a:custGeom>
              <a:solidFill>
                <a:srgbClr val="93B2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78" name="Freeform 122"/>
              <p:cNvSpPr>
                <a:spLocks/>
              </p:cNvSpPr>
              <p:nvPr/>
            </p:nvSpPr>
            <p:spPr bwMode="auto">
              <a:xfrm>
                <a:off x="7416318" y="3240669"/>
                <a:ext cx="131774" cy="302847"/>
              </a:xfrm>
              <a:custGeom>
                <a:avLst/>
                <a:gdLst>
                  <a:gd name="T0" fmla="*/ 4 w 57"/>
                  <a:gd name="T1" fmla="*/ 0 h 131"/>
                  <a:gd name="T2" fmla="*/ 0 w 57"/>
                  <a:gd name="T3" fmla="*/ 0 h 131"/>
                  <a:gd name="T4" fmla="*/ 46 w 57"/>
                  <a:gd name="T5" fmla="*/ 131 h 131"/>
                  <a:gd name="T6" fmla="*/ 57 w 57"/>
                  <a:gd name="T7" fmla="*/ 127 h 131"/>
                  <a:gd name="T8" fmla="*/ 4 w 57"/>
                  <a:gd name="T9" fmla="*/ 0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131">
                    <a:moveTo>
                      <a:pt x="4" y="0"/>
                    </a:moveTo>
                    <a:lnTo>
                      <a:pt x="0" y="0"/>
                    </a:lnTo>
                    <a:lnTo>
                      <a:pt x="46" y="131"/>
                    </a:lnTo>
                    <a:lnTo>
                      <a:pt x="57" y="127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80163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79" name="Freeform 123"/>
              <p:cNvSpPr>
                <a:spLocks/>
              </p:cNvSpPr>
              <p:nvPr/>
            </p:nvSpPr>
            <p:spPr bwMode="auto">
              <a:xfrm>
                <a:off x="7531908" y="3222174"/>
                <a:ext cx="196504" cy="295911"/>
              </a:xfrm>
              <a:custGeom>
                <a:avLst/>
                <a:gdLst>
                  <a:gd name="T0" fmla="*/ 1 w 24"/>
                  <a:gd name="T1" fmla="*/ 16 h 36"/>
                  <a:gd name="T2" fmla="*/ 8 w 24"/>
                  <a:gd name="T3" fmla="*/ 12 h 36"/>
                  <a:gd name="T4" fmla="*/ 8 w 24"/>
                  <a:gd name="T5" fmla="*/ 10 h 36"/>
                  <a:gd name="T6" fmla="*/ 13 w 24"/>
                  <a:gd name="T7" fmla="*/ 5 h 36"/>
                  <a:gd name="T8" fmla="*/ 13 w 24"/>
                  <a:gd name="T9" fmla="*/ 4 h 36"/>
                  <a:gd name="T10" fmla="*/ 19 w 24"/>
                  <a:gd name="T11" fmla="*/ 1 h 36"/>
                  <a:gd name="T12" fmla="*/ 22 w 24"/>
                  <a:gd name="T13" fmla="*/ 7 h 36"/>
                  <a:gd name="T14" fmla="*/ 21 w 24"/>
                  <a:gd name="T15" fmla="*/ 9 h 36"/>
                  <a:gd name="T16" fmla="*/ 22 w 24"/>
                  <a:gd name="T17" fmla="*/ 15 h 36"/>
                  <a:gd name="T18" fmla="*/ 21 w 24"/>
                  <a:gd name="T19" fmla="*/ 17 h 36"/>
                  <a:gd name="T20" fmla="*/ 23 w 24"/>
                  <a:gd name="T21" fmla="*/ 24 h 36"/>
                  <a:gd name="T22" fmla="*/ 16 w 24"/>
                  <a:gd name="T23" fmla="*/ 28 h 36"/>
                  <a:gd name="T24" fmla="*/ 16 w 24"/>
                  <a:gd name="T25" fmla="*/ 30 h 36"/>
                  <a:gd name="T26" fmla="*/ 6 w 24"/>
                  <a:gd name="T27" fmla="*/ 34 h 36"/>
                  <a:gd name="T28" fmla="*/ 2 w 24"/>
                  <a:gd name="T29" fmla="*/ 25 h 36"/>
                  <a:gd name="T30" fmla="*/ 4 w 24"/>
                  <a:gd name="T31" fmla="*/ 23 h 36"/>
                  <a:gd name="T32" fmla="*/ 1 w 24"/>
                  <a:gd name="T33" fmla="*/ 1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4" h="36">
                    <a:moveTo>
                      <a:pt x="1" y="16"/>
                    </a:moveTo>
                    <a:cubicBezTo>
                      <a:pt x="2" y="13"/>
                      <a:pt x="5" y="11"/>
                      <a:pt x="8" y="12"/>
                    </a:cubicBezTo>
                    <a:cubicBezTo>
                      <a:pt x="8" y="11"/>
                      <a:pt x="8" y="10"/>
                      <a:pt x="8" y="10"/>
                    </a:cubicBezTo>
                    <a:cubicBezTo>
                      <a:pt x="9" y="8"/>
                      <a:pt x="11" y="6"/>
                      <a:pt x="13" y="5"/>
                    </a:cubicBezTo>
                    <a:cubicBezTo>
                      <a:pt x="13" y="5"/>
                      <a:pt x="13" y="4"/>
                      <a:pt x="13" y="4"/>
                    </a:cubicBezTo>
                    <a:cubicBezTo>
                      <a:pt x="14" y="2"/>
                      <a:pt x="17" y="0"/>
                      <a:pt x="19" y="1"/>
                    </a:cubicBezTo>
                    <a:cubicBezTo>
                      <a:pt x="22" y="2"/>
                      <a:pt x="23" y="5"/>
                      <a:pt x="22" y="7"/>
                    </a:cubicBezTo>
                    <a:cubicBezTo>
                      <a:pt x="22" y="8"/>
                      <a:pt x="22" y="8"/>
                      <a:pt x="21" y="9"/>
                    </a:cubicBezTo>
                    <a:cubicBezTo>
                      <a:pt x="22" y="11"/>
                      <a:pt x="23" y="13"/>
                      <a:pt x="22" y="15"/>
                    </a:cubicBezTo>
                    <a:cubicBezTo>
                      <a:pt x="21" y="16"/>
                      <a:pt x="21" y="16"/>
                      <a:pt x="21" y="17"/>
                    </a:cubicBezTo>
                    <a:cubicBezTo>
                      <a:pt x="23" y="18"/>
                      <a:pt x="24" y="21"/>
                      <a:pt x="23" y="24"/>
                    </a:cubicBezTo>
                    <a:cubicBezTo>
                      <a:pt x="22" y="27"/>
                      <a:pt x="19" y="28"/>
                      <a:pt x="16" y="28"/>
                    </a:cubicBezTo>
                    <a:cubicBezTo>
                      <a:pt x="16" y="29"/>
                      <a:pt x="16" y="29"/>
                      <a:pt x="16" y="30"/>
                    </a:cubicBezTo>
                    <a:cubicBezTo>
                      <a:pt x="14" y="34"/>
                      <a:pt x="10" y="36"/>
                      <a:pt x="6" y="34"/>
                    </a:cubicBezTo>
                    <a:cubicBezTo>
                      <a:pt x="3" y="33"/>
                      <a:pt x="1" y="29"/>
                      <a:pt x="2" y="25"/>
                    </a:cubicBezTo>
                    <a:cubicBezTo>
                      <a:pt x="3" y="24"/>
                      <a:pt x="3" y="23"/>
                      <a:pt x="4" y="23"/>
                    </a:cubicBezTo>
                    <a:cubicBezTo>
                      <a:pt x="1" y="21"/>
                      <a:pt x="0" y="18"/>
                      <a:pt x="1" y="16"/>
                    </a:cubicBezTo>
                    <a:close/>
                  </a:path>
                </a:pathLst>
              </a:custGeom>
              <a:solidFill>
                <a:srgbClr val="93B2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80" name="Freeform 124"/>
              <p:cNvSpPr>
                <a:spLocks/>
              </p:cNvSpPr>
              <p:nvPr/>
            </p:nvSpPr>
            <p:spPr bwMode="auto">
              <a:xfrm>
                <a:off x="7564274" y="3240669"/>
                <a:ext cx="122526" cy="302847"/>
              </a:xfrm>
              <a:custGeom>
                <a:avLst/>
                <a:gdLst>
                  <a:gd name="T0" fmla="*/ 53 w 53"/>
                  <a:gd name="T1" fmla="*/ 0 h 131"/>
                  <a:gd name="T2" fmla="*/ 53 w 53"/>
                  <a:gd name="T3" fmla="*/ 0 h 131"/>
                  <a:gd name="T4" fmla="*/ 7 w 53"/>
                  <a:gd name="T5" fmla="*/ 131 h 131"/>
                  <a:gd name="T6" fmla="*/ 0 w 53"/>
                  <a:gd name="T7" fmla="*/ 127 h 131"/>
                  <a:gd name="T8" fmla="*/ 53 w 53"/>
                  <a:gd name="T9" fmla="*/ 0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3" h="131">
                    <a:moveTo>
                      <a:pt x="53" y="0"/>
                    </a:moveTo>
                    <a:lnTo>
                      <a:pt x="53" y="0"/>
                    </a:lnTo>
                    <a:lnTo>
                      <a:pt x="7" y="131"/>
                    </a:lnTo>
                    <a:lnTo>
                      <a:pt x="0" y="127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80163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81" name="Freeform 125"/>
              <p:cNvSpPr>
                <a:spLocks/>
              </p:cNvSpPr>
              <p:nvPr/>
            </p:nvSpPr>
            <p:spPr bwMode="auto">
              <a:xfrm>
                <a:off x="7457931" y="3205991"/>
                <a:ext cx="187257" cy="288977"/>
              </a:xfrm>
              <a:custGeom>
                <a:avLst/>
                <a:gdLst>
                  <a:gd name="T0" fmla="*/ 23 w 23"/>
                  <a:gd name="T1" fmla="*/ 20 h 35"/>
                  <a:gd name="T2" fmla="*/ 19 w 23"/>
                  <a:gd name="T3" fmla="*/ 14 h 35"/>
                  <a:gd name="T4" fmla="*/ 19 w 23"/>
                  <a:gd name="T5" fmla="*/ 12 h 35"/>
                  <a:gd name="T6" fmla="*/ 16 w 23"/>
                  <a:gd name="T7" fmla="*/ 6 h 35"/>
                  <a:gd name="T8" fmla="*/ 17 w 23"/>
                  <a:gd name="T9" fmla="*/ 5 h 35"/>
                  <a:gd name="T10" fmla="*/ 12 w 23"/>
                  <a:gd name="T11" fmla="*/ 0 h 35"/>
                  <a:gd name="T12" fmla="*/ 7 w 23"/>
                  <a:gd name="T13" fmla="*/ 5 h 35"/>
                  <a:gd name="T14" fmla="*/ 7 w 23"/>
                  <a:gd name="T15" fmla="*/ 6 h 35"/>
                  <a:gd name="T16" fmla="*/ 5 w 23"/>
                  <a:gd name="T17" fmla="*/ 12 h 35"/>
                  <a:gd name="T18" fmla="*/ 5 w 23"/>
                  <a:gd name="T19" fmla="*/ 14 h 35"/>
                  <a:gd name="T20" fmla="*/ 0 w 23"/>
                  <a:gd name="T21" fmla="*/ 20 h 35"/>
                  <a:gd name="T22" fmla="*/ 5 w 23"/>
                  <a:gd name="T23" fmla="*/ 26 h 35"/>
                  <a:gd name="T24" fmla="*/ 5 w 23"/>
                  <a:gd name="T25" fmla="*/ 28 h 35"/>
                  <a:gd name="T26" fmla="*/ 12 w 23"/>
                  <a:gd name="T27" fmla="*/ 35 h 35"/>
                  <a:gd name="T28" fmla="*/ 19 w 23"/>
                  <a:gd name="T29" fmla="*/ 28 h 35"/>
                  <a:gd name="T30" fmla="*/ 19 w 23"/>
                  <a:gd name="T31" fmla="*/ 26 h 35"/>
                  <a:gd name="T32" fmla="*/ 23 w 23"/>
                  <a:gd name="T33" fmla="*/ 2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3" h="35">
                    <a:moveTo>
                      <a:pt x="23" y="20"/>
                    </a:moveTo>
                    <a:cubicBezTo>
                      <a:pt x="23" y="17"/>
                      <a:pt x="21" y="15"/>
                      <a:pt x="19" y="14"/>
                    </a:cubicBezTo>
                    <a:cubicBezTo>
                      <a:pt x="19" y="13"/>
                      <a:pt x="19" y="13"/>
                      <a:pt x="19" y="12"/>
                    </a:cubicBezTo>
                    <a:cubicBezTo>
                      <a:pt x="19" y="10"/>
                      <a:pt x="18" y="8"/>
                      <a:pt x="16" y="6"/>
                    </a:cubicBezTo>
                    <a:cubicBezTo>
                      <a:pt x="16" y="6"/>
                      <a:pt x="17" y="5"/>
                      <a:pt x="17" y="5"/>
                    </a:cubicBezTo>
                    <a:cubicBezTo>
                      <a:pt x="17" y="2"/>
                      <a:pt x="14" y="0"/>
                      <a:pt x="12" y="0"/>
                    </a:cubicBezTo>
                    <a:cubicBezTo>
                      <a:pt x="9" y="0"/>
                      <a:pt x="7" y="2"/>
                      <a:pt x="7" y="5"/>
                    </a:cubicBezTo>
                    <a:cubicBezTo>
                      <a:pt x="7" y="5"/>
                      <a:pt x="7" y="6"/>
                      <a:pt x="7" y="6"/>
                    </a:cubicBezTo>
                    <a:cubicBezTo>
                      <a:pt x="6" y="8"/>
                      <a:pt x="5" y="10"/>
                      <a:pt x="5" y="12"/>
                    </a:cubicBezTo>
                    <a:cubicBezTo>
                      <a:pt x="5" y="13"/>
                      <a:pt x="5" y="13"/>
                      <a:pt x="5" y="14"/>
                    </a:cubicBezTo>
                    <a:cubicBezTo>
                      <a:pt x="2" y="15"/>
                      <a:pt x="0" y="17"/>
                      <a:pt x="0" y="20"/>
                    </a:cubicBezTo>
                    <a:cubicBezTo>
                      <a:pt x="0" y="23"/>
                      <a:pt x="2" y="25"/>
                      <a:pt x="5" y="26"/>
                    </a:cubicBezTo>
                    <a:cubicBezTo>
                      <a:pt x="5" y="27"/>
                      <a:pt x="5" y="27"/>
                      <a:pt x="5" y="28"/>
                    </a:cubicBezTo>
                    <a:cubicBezTo>
                      <a:pt x="5" y="32"/>
                      <a:pt x="8" y="35"/>
                      <a:pt x="12" y="35"/>
                    </a:cubicBezTo>
                    <a:cubicBezTo>
                      <a:pt x="16" y="35"/>
                      <a:pt x="19" y="32"/>
                      <a:pt x="19" y="28"/>
                    </a:cubicBezTo>
                    <a:cubicBezTo>
                      <a:pt x="19" y="27"/>
                      <a:pt x="19" y="27"/>
                      <a:pt x="19" y="26"/>
                    </a:cubicBezTo>
                    <a:cubicBezTo>
                      <a:pt x="21" y="25"/>
                      <a:pt x="23" y="23"/>
                      <a:pt x="23" y="20"/>
                    </a:cubicBezTo>
                    <a:close/>
                  </a:path>
                </a:pathLst>
              </a:custGeom>
              <a:solidFill>
                <a:srgbClr val="AACF2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82" name="Freeform 126"/>
              <p:cNvSpPr>
                <a:spLocks/>
              </p:cNvSpPr>
              <p:nvPr/>
            </p:nvSpPr>
            <p:spPr bwMode="auto">
              <a:xfrm>
                <a:off x="7538843" y="3215238"/>
                <a:ext cx="25431" cy="319029"/>
              </a:xfrm>
              <a:custGeom>
                <a:avLst/>
                <a:gdLst>
                  <a:gd name="T0" fmla="*/ 7 w 11"/>
                  <a:gd name="T1" fmla="*/ 0 h 138"/>
                  <a:gd name="T2" fmla="*/ 4 w 11"/>
                  <a:gd name="T3" fmla="*/ 0 h 138"/>
                  <a:gd name="T4" fmla="*/ 0 w 11"/>
                  <a:gd name="T5" fmla="*/ 138 h 138"/>
                  <a:gd name="T6" fmla="*/ 11 w 11"/>
                  <a:gd name="T7" fmla="*/ 138 h 138"/>
                  <a:gd name="T8" fmla="*/ 7 w 11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38">
                    <a:moveTo>
                      <a:pt x="7" y="0"/>
                    </a:moveTo>
                    <a:lnTo>
                      <a:pt x="4" y="0"/>
                    </a:lnTo>
                    <a:lnTo>
                      <a:pt x="0" y="138"/>
                    </a:lnTo>
                    <a:lnTo>
                      <a:pt x="11" y="138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80163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83" name="Freeform 127"/>
              <p:cNvSpPr>
                <a:spLocks/>
              </p:cNvSpPr>
              <p:nvPr/>
            </p:nvSpPr>
            <p:spPr bwMode="auto">
              <a:xfrm>
                <a:off x="7432500" y="3511149"/>
                <a:ext cx="228870" cy="312095"/>
              </a:xfrm>
              <a:custGeom>
                <a:avLst/>
                <a:gdLst>
                  <a:gd name="T0" fmla="*/ 28 w 28"/>
                  <a:gd name="T1" fmla="*/ 14 h 38"/>
                  <a:gd name="T2" fmla="*/ 16 w 28"/>
                  <a:gd name="T3" fmla="*/ 28 h 38"/>
                  <a:gd name="T4" fmla="*/ 15 w 28"/>
                  <a:gd name="T5" fmla="*/ 38 h 38"/>
                  <a:gd name="T6" fmla="*/ 13 w 28"/>
                  <a:gd name="T7" fmla="*/ 38 h 38"/>
                  <a:gd name="T8" fmla="*/ 13 w 28"/>
                  <a:gd name="T9" fmla="*/ 28 h 38"/>
                  <a:gd name="T10" fmla="*/ 0 w 28"/>
                  <a:gd name="T11" fmla="*/ 14 h 38"/>
                  <a:gd name="T12" fmla="*/ 14 w 28"/>
                  <a:gd name="T13" fmla="*/ 0 h 38"/>
                  <a:gd name="T14" fmla="*/ 14 w 28"/>
                  <a:gd name="T15" fmla="*/ 0 h 38"/>
                  <a:gd name="T16" fmla="*/ 28 w 28"/>
                  <a:gd name="T17" fmla="*/ 14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38">
                    <a:moveTo>
                      <a:pt x="28" y="14"/>
                    </a:moveTo>
                    <a:cubicBezTo>
                      <a:pt x="28" y="22"/>
                      <a:pt x="23" y="27"/>
                      <a:pt x="16" y="28"/>
                    </a:cubicBezTo>
                    <a:cubicBezTo>
                      <a:pt x="15" y="38"/>
                      <a:pt x="15" y="38"/>
                      <a:pt x="15" y="38"/>
                    </a:cubicBezTo>
                    <a:cubicBezTo>
                      <a:pt x="13" y="38"/>
                      <a:pt x="13" y="38"/>
                      <a:pt x="13" y="38"/>
                    </a:cubicBezTo>
                    <a:cubicBezTo>
                      <a:pt x="13" y="28"/>
                      <a:pt x="13" y="28"/>
                      <a:pt x="13" y="28"/>
                    </a:cubicBezTo>
                    <a:cubicBezTo>
                      <a:pt x="6" y="27"/>
                      <a:pt x="0" y="22"/>
                      <a:pt x="0" y="14"/>
                    </a:cubicBezTo>
                    <a:cubicBezTo>
                      <a:pt x="0" y="7"/>
                      <a:pt x="6" y="0"/>
                      <a:pt x="14" y="0"/>
                    </a:cubicBezTo>
                    <a:cubicBezTo>
                      <a:pt x="14" y="0"/>
                      <a:pt x="14" y="0"/>
                      <a:pt x="14" y="0"/>
                    </a:cubicBezTo>
                    <a:cubicBezTo>
                      <a:pt x="22" y="0"/>
                      <a:pt x="28" y="7"/>
                      <a:pt x="28" y="14"/>
                    </a:cubicBezTo>
                    <a:close/>
                  </a:path>
                </a:pathLst>
              </a:custGeom>
              <a:solidFill>
                <a:srgbClr val="9F1B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84" name="Freeform 128"/>
              <p:cNvSpPr>
                <a:spLocks/>
              </p:cNvSpPr>
              <p:nvPr/>
            </p:nvSpPr>
            <p:spPr bwMode="auto">
              <a:xfrm>
                <a:off x="7548090" y="3511149"/>
                <a:ext cx="113279" cy="312095"/>
              </a:xfrm>
              <a:custGeom>
                <a:avLst/>
                <a:gdLst>
                  <a:gd name="T0" fmla="*/ 14 w 14"/>
                  <a:gd name="T1" fmla="*/ 14 h 38"/>
                  <a:gd name="T2" fmla="*/ 2 w 14"/>
                  <a:gd name="T3" fmla="*/ 28 h 38"/>
                  <a:gd name="T4" fmla="*/ 1 w 14"/>
                  <a:gd name="T5" fmla="*/ 38 h 38"/>
                  <a:gd name="T6" fmla="*/ 0 w 14"/>
                  <a:gd name="T7" fmla="*/ 38 h 38"/>
                  <a:gd name="T8" fmla="*/ 0 w 14"/>
                  <a:gd name="T9" fmla="*/ 0 h 38"/>
                  <a:gd name="T10" fmla="*/ 0 w 14"/>
                  <a:gd name="T11" fmla="*/ 0 h 38"/>
                  <a:gd name="T12" fmla="*/ 14 w 14"/>
                  <a:gd name="T13" fmla="*/ 14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" h="38">
                    <a:moveTo>
                      <a:pt x="14" y="14"/>
                    </a:moveTo>
                    <a:cubicBezTo>
                      <a:pt x="14" y="22"/>
                      <a:pt x="9" y="27"/>
                      <a:pt x="2" y="28"/>
                    </a:cubicBezTo>
                    <a:cubicBezTo>
                      <a:pt x="1" y="38"/>
                      <a:pt x="1" y="38"/>
                      <a:pt x="1" y="38"/>
                    </a:cubicBezTo>
                    <a:cubicBezTo>
                      <a:pt x="0" y="38"/>
                      <a:pt x="0" y="38"/>
                      <a:pt x="0" y="38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8" y="0"/>
                      <a:pt x="14" y="7"/>
                      <a:pt x="14" y="14"/>
                    </a:cubicBezTo>
                    <a:close/>
                  </a:path>
                </a:pathLst>
              </a:custGeom>
              <a:solidFill>
                <a:srgbClr val="8316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85" name="Freeform 129"/>
              <p:cNvSpPr>
                <a:spLocks/>
              </p:cNvSpPr>
              <p:nvPr/>
            </p:nvSpPr>
            <p:spPr bwMode="auto">
              <a:xfrm>
                <a:off x="7696046" y="3222174"/>
                <a:ext cx="196504" cy="295911"/>
              </a:xfrm>
              <a:custGeom>
                <a:avLst/>
                <a:gdLst>
                  <a:gd name="T0" fmla="*/ 23 w 24"/>
                  <a:gd name="T1" fmla="*/ 16 h 36"/>
                  <a:gd name="T2" fmla="*/ 16 w 24"/>
                  <a:gd name="T3" fmla="*/ 12 h 36"/>
                  <a:gd name="T4" fmla="*/ 16 w 24"/>
                  <a:gd name="T5" fmla="*/ 10 h 36"/>
                  <a:gd name="T6" fmla="*/ 11 w 24"/>
                  <a:gd name="T7" fmla="*/ 5 h 36"/>
                  <a:gd name="T8" fmla="*/ 11 w 24"/>
                  <a:gd name="T9" fmla="*/ 4 h 36"/>
                  <a:gd name="T10" fmla="*/ 5 w 24"/>
                  <a:gd name="T11" fmla="*/ 1 h 36"/>
                  <a:gd name="T12" fmla="*/ 2 w 24"/>
                  <a:gd name="T13" fmla="*/ 7 h 36"/>
                  <a:gd name="T14" fmla="*/ 3 w 24"/>
                  <a:gd name="T15" fmla="*/ 9 h 36"/>
                  <a:gd name="T16" fmla="*/ 3 w 24"/>
                  <a:gd name="T17" fmla="*/ 15 h 36"/>
                  <a:gd name="T18" fmla="*/ 4 w 24"/>
                  <a:gd name="T19" fmla="*/ 17 h 36"/>
                  <a:gd name="T20" fmla="*/ 1 w 24"/>
                  <a:gd name="T21" fmla="*/ 24 h 36"/>
                  <a:gd name="T22" fmla="*/ 8 w 24"/>
                  <a:gd name="T23" fmla="*/ 28 h 36"/>
                  <a:gd name="T24" fmla="*/ 9 w 24"/>
                  <a:gd name="T25" fmla="*/ 30 h 36"/>
                  <a:gd name="T26" fmla="*/ 18 w 24"/>
                  <a:gd name="T27" fmla="*/ 34 h 36"/>
                  <a:gd name="T28" fmla="*/ 22 w 24"/>
                  <a:gd name="T29" fmla="*/ 25 h 36"/>
                  <a:gd name="T30" fmla="*/ 21 w 24"/>
                  <a:gd name="T31" fmla="*/ 23 h 36"/>
                  <a:gd name="T32" fmla="*/ 23 w 24"/>
                  <a:gd name="T33" fmla="*/ 1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4" h="36">
                    <a:moveTo>
                      <a:pt x="23" y="16"/>
                    </a:moveTo>
                    <a:cubicBezTo>
                      <a:pt x="22" y="13"/>
                      <a:pt x="19" y="11"/>
                      <a:pt x="16" y="12"/>
                    </a:cubicBezTo>
                    <a:cubicBezTo>
                      <a:pt x="16" y="11"/>
                      <a:pt x="16" y="10"/>
                      <a:pt x="16" y="10"/>
                    </a:cubicBezTo>
                    <a:cubicBezTo>
                      <a:pt x="15" y="8"/>
                      <a:pt x="13" y="6"/>
                      <a:pt x="11" y="5"/>
                    </a:cubicBezTo>
                    <a:cubicBezTo>
                      <a:pt x="11" y="5"/>
                      <a:pt x="11" y="4"/>
                      <a:pt x="11" y="4"/>
                    </a:cubicBezTo>
                    <a:cubicBezTo>
                      <a:pt x="10" y="2"/>
                      <a:pt x="7" y="0"/>
                      <a:pt x="5" y="1"/>
                    </a:cubicBezTo>
                    <a:cubicBezTo>
                      <a:pt x="3" y="2"/>
                      <a:pt x="1" y="5"/>
                      <a:pt x="2" y="7"/>
                    </a:cubicBezTo>
                    <a:cubicBezTo>
                      <a:pt x="2" y="8"/>
                      <a:pt x="3" y="8"/>
                      <a:pt x="3" y="9"/>
                    </a:cubicBezTo>
                    <a:cubicBezTo>
                      <a:pt x="2" y="11"/>
                      <a:pt x="2" y="13"/>
                      <a:pt x="3" y="15"/>
                    </a:cubicBezTo>
                    <a:cubicBezTo>
                      <a:pt x="3" y="16"/>
                      <a:pt x="3" y="16"/>
                      <a:pt x="4" y="17"/>
                    </a:cubicBezTo>
                    <a:cubicBezTo>
                      <a:pt x="1" y="18"/>
                      <a:pt x="0" y="21"/>
                      <a:pt x="1" y="24"/>
                    </a:cubicBezTo>
                    <a:cubicBezTo>
                      <a:pt x="3" y="27"/>
                      <a:pt x="5" y="28"/>
                      <a:pt x="8" y="28"/>
                    </a:cubicBezTo>
                    <a:cubicBezTo>
                      <a:pt x="8" y="29"/>
                      <a:pt x="8" y="29"/>
                      <a:pt x="9" y="30"/>
                    </a:cubicBezTo>
                    <a:cubicBezTo>
                      <a:pt x="10" y="34"/>
                      <a:pt x="14" y="36"/>
                      <a:pt x="18" y="34"/>
                    </a:cubicBezTo>
                    <a:cubicBezTo>
                      <a:pt x="22" y="33"/>
                      <a:pt x="23" y="29"/>
                      <a:pt x="22" y="25"/>
                    </a:cubicBezTo>
                    <a:cubicBezTo>
                      <a:pt x="22" y="24"/>
                      <a:pt x="21" y="23"/>
                      <a:pt x="21" y="23"/>
                    </a:cubicBezTo>
                    <a:cubicBezTo>
                      <a:pt x="23" y="21"/>
                      <a:pt x="24" y="18"/>
                      <a:pt x="23" y="16"/>
                    </a:cubicBezTo>
                    <a:close/>
                  </a:path>
                </a:pathLst>
              </a:custGeom>
              <a:solidFill>
                <a:srgbClr val="93B2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86" name="Freeform 130"/>
              <p:cNvSpPr>
                <a:spLocks/>
              </p:cNvSpPr>
              <p:nvPr/>
            </p:nvSpPr>
            <p:spPr bwMode="auto">
              <a:xfrm>
                <a:off x="7735347" y="3240669"/>
                <a:ext cx="131774" cy="302847"/>
              </a:xfrm>
              <a:custGeom>
                <a:avLst/>
                <a:gdLst>
                  <a:gd name="T0" fmla="*/ 4 w 57"/>
                  <a:gd name="T1" fmla="*/ 0 h 131"/>
                  <a:gd name="T2" fmla="*/ 0 w 57"/>
                  <a:gd name="T3" fmla="*/ 0 h 131"/>
                  <a:gd name="T4" fmla="*/ 46 w 57"/>
                  <a:gd name="T5" fmla="*/ 131 h 131"/>
                  <a:gd name="T6" fmla="*/ 57 w 57"/>
                  <a:gd name="T7" fmla="*/ 127 h 131"/>
                  <a:gd name="T8" fmla="*/ 4 w 57"/>
                  <a:gd name="T9" fmla="*/ 0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131">
                    <a:moveTo>
                      <a:pt x="4" y="0"/>
                    </a:moveTo>
                    <a:lnTo>
                      <a:pt x="0" y="0"/>
                    </a:lnTo>
                    <a:lnTo>
                      <a:pt x="46" y="131"/>
                    </a:lnTo>
                    <a:lnTo>
                      <a:pt x="57" y="127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80163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87" name="Freeform 131"/>
              <p:cNvSpPr>
                <a:spLocks/>
              </p:cNvSpPr>
              <p:nvPr/>
            </p:nvSpPr>
            <p:spPr bwMode="auto">
              <a:xfrm>
                <a:off x="7850938" y="3222174"/>
                <a:ext cx="196504" cy="295911"/>
              </a:xfrm>
              <a:custGeom>
                <a:avLst/>
                <a:gdLst>
                  <a:gd name="T0" fmla="*/ 1 w 24"/>
                  <a:gd name="T1" fmla="*/ 16 h 36"/>
                  <a:gd name="T2" fmla="*/ 8 w 24"/>
                  <a:gd name="T3" fmla="*/ 12 h 36"/>
                  <a:gd name="T4" fmla="*/ 8 w 24"/>
                  <a:gd name="T5" fmla="*/ 10 h 36"/>
                  <a:gd name="T6" fmla="*/ 13 w 24"/>
                  <a:gd name="T7" fmla="*/ 5 h 36"/>
                  <a:gd name="T8" fmla="*/ 13 w 24"/>
                  <a:gd name="T9" fmla="*/ 4 h 36"/>
                  <a:gd name="T10" fmla="*/ 19 w 24"/>
                  <a:gd name="T11" fmla="*/ 1 h 36"/>
                  <a:gd name="T12" fmla="*/ 22 w 24"/>
                  <a:gd name="T13" fmla="*/ 7 h 36"/>
                  <a:gd name="T14" fmla="*/ 21 w 24"/>
                  <a:gd name="T15" fmla="*/ 9 h 36"/>
                  <a:gd name="T16" fmla="*/ 21 w 24"/>
                  <a:gd name="T17" fmla="*/ 15 h 36"/>
                  <a:gd name="T18" fmla="*/ 20 w 24"/>
                  <a:gd name="T19" fmla="*/ 17 h 36"/>
                  <a:gd name="T20" fmla="*/ 23 w 24"/>
                  <a:gd name="T21" fmla="*/ 24 h 36"/>
                  <a:gd name="T22" fmla="*/ 16 w 24"/>
                  <a:gd name="T23" fmla="*/ 28 h 36"/>
                  <a:gd name="T24" fmla="*/ 15 w 24"/>
                  <a:gd name="T25" fmla="*/ 30 h 36"/>
                  <a:gd name="T26" fmla="*/ 6 w 24"/>
                  <a:gd name="T27" fmla="*/ 34 h 36"/>
                  <a:gd name="T28" fmla="*/ 2 w 24"/>
                  <a:gd name="T29" fmla="*/ 25 h 36"/>
                  <a:gd name="T30" fmla="*/ 3 w 24"/>
                  <a:gd name="T31" fmla="*/ 23 h 36"/>
                  <a:gd name="T32" fmla="*/ 1 w 24"/>
                  <a:gd name="T33" fmla="*/ 1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4" h="36">
                    <a:moveTo>
                      <a:pt x="1" y="16"/>
                    </a:moveTo>
                    <a:cubicBezTo>
                      <a:pt x="2" y="13"/>
                      <a:pt x="5" y="11"/>
                      <a:pt x="8" y="12"/>
                    </a:cubicBezTo>
                    <a:cubicBezTo>
                      <a:pt x="8" y="11"/>
                      <a:pt x="8" y="10"/>
                      <a:pt x="8" y="10"/>
                    </a:cubicBezTo>
                    <a:cubicBezTo>
                      <a:pt x="9" y="8"/>
                      <a:pt x="11" y="6"/>
                      <a:pt x="13" y="5"/>
                    </a:cubicBezTo>
                    <a:cubicBezTo>
                      <a:pt x="13" y="5"/>
                      <a:pt x="13" y="4"/>
                      <a:pt x="13" y="4"/>
                    </a:cubicBezTo>
                    <a:cubicBezTo>
                      <a:pt x="14" y="2"/>
                      <a:pt x="17" y="0"/>
                      <a:pt x="19" y="1"/>
                    </a:cubicBezTo>
                    <a:cubicBezTo>
                      <a:pt x="21" y="2"/>
                      <a:pt x="23" y="5"/>
                      <a:pt x="22" y="7"/>
                    </a:cubicBezTo>
                    <a:cubicBezTo>
                      <a:pt x="22" y="8"/>
                      <a:pt x="21" y="8"/>
                      <a:pt x="21" y="9"/>
                    </a:cubicBezTo>
                    <a:cubicBezTo>
                      <a:pt x="22" y="11"/>
                      <a:pt x="22" y="13"/>
                      <a:pt x="21" y="15"/>
                    </a:cubicBezTo>
                    <a:cubicBezTo>
                      <a:pt x="21" y="16"/>
                      <a:pt x="21" y="16"/>
                      <a:pt x="20" y="17"/>
                    </a:cubicBezTo>
                    <a:cubicBezTo>
                      <a:pt x="23" y="18"/>
                      <a:pt x="24" y="21"/>
                      <a:pt x="23" y="24"/>
                    </a:cubicBezTo>
                    <a:cubicBezTo>
                      <a:pt x="21" y="27"/>
                      <a:pt x="19" y="28"/>
                      <a:pt x="16" y="28"/>
                    </a:cubicBezTo>
                    <a:cubicBezTo>
                      <a:pt x="16" y="29"/>
                      <a:pt x="16" y="29"/>
                      <a:pt x="15" y="30"/>
                    </a:cubicBezTo>
                    <a:cubicBezTo>
                      <a:pt x="14" y="34"/>
                      <a:pt x="10" y="36"/>
                      <a:pt x="6" y="34"/>
                    </a:cubicBezTo>
                    <a:cubicBezTo>
                      <a:pt x="2" y="33"/>
                      <a:pt x="1" y="29"/>
                      <a:pt x="2" y="25"/>
                    </a:cubicBezTo>
                    <a:cubicBezTo>
                      <a:pt x="2" y="24"/>
                      <a:pt x="3" y="23"/>
                      <a:pt x="3" y="23"/>
                    </a:cubicBezTo>
                    <a:cubicBezTo>
                      <a:pt x="1" y="21"/>
                      <a:pt x="0" y="18"/>
                      <a:pt x="1" y="16"/>
                    </a:cubicBezTo>
                    <a:close/>
                  </a:path>
                </a:pathLst>
              </a:custGeom>
              <a:solidFill>
                <a:srgbClr val="93B2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88" name="Freeform 132"/>
              <p:cNvSpPr>
                <a:spLocks/>
              </p:cNvSpPr>
              <p:nvPr/>
            </p:nvSpPr>
            <p:spPr bwMode="auto">
              <a:xfrm>
                <a:off x="7876367" y="3240669"/>
                <a:ext cx="129461" cy="302847"/>
              </a:xfrm>
              <a:custGeom>
                <a:avLst/>
                <a:gdLst>
                  <a:gd name="T0" fmla="*/ 53 w 56"/>
                  <a:gd name="T1" fmla="*/ 0 h 131"/>
                  <a:gd name="T2" fmla="*/ 56 w 56"/>
                  <a:gd name="T3" fmla="*/ 0 h 131"/>
                  <a:gd name="T4" fmla="*/ 10 w 56"/>
                  <a:gd name="T5" fmla="*/ 131 h 131"/>
                  <a:gd name="T6" fmla="*/ 0 w 56"/>
                  <a:gd name="T7" fmla="*/ 127 h 131"/>
                  <a:gd name="T8" fmla="*/ 53 w 56"/>
                  <a:gd name="T9" fmla="*/ 0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131">
                    <a:moveTo>
                      <a:pt x="53" y="0"/>
                    </a:moveTo>
                    <a:lnTo>
                      <a:pt x="56" y="0"/>
                    </a:lnTo>
                    <a:lnTo>
                      <a:pt x="10" y="131"/>
                    </a:lnTo>
                    <a:lnTo>
                      <a:pt x="0" y="127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80163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89" name="Freeform 133"/>
              <p:cNvSpPr>
                <a:spLocks/>
              </p:cNvSpPr>
              <p:nvPr/>
            </p:nvSpPr>
            <p:spPr bwMode="auto">
              <a:xfrm>
                <a:off x="7776960" y="3205991"/>
                <a:ext cx="189568" cy="288977"/>
              </a:xfrm>
              <a:custGeom>
                <a:avLst/>
                <a:gdLst>
                  <a:gd name="T0" fmla="*/ 23 w 23"/>
                  <a:gd name="T1" fmla="*/ 20 h 35"/>
                  <a:gd name="T2" fmla="*/ 18 w 23"/>
                  <a:gd name="T3" fmla="*/ 14 h 35"/>
                  <a:gd name="T4" fmla="*/ 19 w 23"/>
                  <a:gd name="T5" fmla="*/ 12 h 35"/>
                  <a:gd name="T6" fmla="*/ 16 w 23"/>
                  <a:gd name="T7" fmla="*/ 6 h 35"/>
                  <a:gd name="T8" fmla="*/ 16 w 23"/>
                  <a:gd name="T9" fmla="*/ 5 h 35"/>
                  <a:gd name="T10" fmla="*/ 11 w 23"/>
                  <a:gd name="T11" fmla="*/ 0 h 35"/>
                  <a:gd name="T12" fmla="*/ 7 w 23"/>
                  <a:gd name="T13" fmla="*/ 5 h 35"/>
                  <a:gd name="T14" fmla="*/ 7 w 23"/>
                  <a:gd name="T15" fmla="*/ 6 h 35"/>
                  <a:gd name="T16" fmla="*/ 4 w 23"/>
                  <a:gd name="T17" fmla="*/ 12 h 35"/>
                  <a:gd name="T18" fmla="*/ 5 w 23"/>
                  <a:gd name="T19" fmla="*/ 14 h 35"/>
                  <a:gd name="T20" fmla="*/ 0 w 23"/>
                  <a:gd name="T21" fmla="*/ 20 h 35"/>
                  <a:gd name="T22" fmla="*/ 5 w 23"/>
                  <a:gd name="T23" fmla="*/ 26 h 35"/>
                  <a:gd name="T24" fmla="*/ 4 w 23"/>
                  <a:gd name="T25" fmla="*/ 28 h 35"/>
                  <a:gd name="T26" fmla="*/ 12 w 23"/>
                  <a:gd name="T27" fmla="*/ 35 h 35"/>
                  <a:gd name="T28" fmla="*/ 19 w 23"/>
                  <a:gd name="T29" fmla="*/ 28 h 35"/>
                  <a:gd name="T30" fmla="*/ 18 w 23"/>
                  <a:gd name="T31" fmla="*/ 26 h 35"/>
                  <a:gd name="T32" fmla="*/ 23 w 23"/>
                  <a:gd name="T33" fmla="*/ 2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3" h="35">
                    <a:moveTo>
                      <a:pt x="23" y="20"/>
                    </a:moveTo>
                    <a:cubicBezTo>
                      <a:pt x="23" y="17"/>
                      <a:pt x="21" y="15"/>
                      <a:pt x="18" y="14"/>
                    </a:cubicBezTo>
                    <a:cubicBezTo>
                      <a:pt x="19" y="13"/>
                      <a:pt x="19" y="13"/>
                      <a:pt x="19" y="12"/>
                    </a:cubicBezTo>
                    <a:cubicBezTo>
                      <a:pt x="19" y="10"/>
                      <a:pt x="18" y="8"/>
                      <a:pt x="16" y="6"/>
                    </a:cubicBezTo>
                    <a:cubicBezTo>
                      <a:pt x="16" y="6"/>
                      <a:pt x="16" y="5"/>
                      <a:pt x="16" y="5"/>
                    </a:cubicBezTo>
                    <a:cubicBezTo>
                      <a:pt x="16" y="2"/>
                      <a:pt x="14" y="0"/>
                      <a:pt x="11" y="0"/>
                    </a:cubicBezTo>
                    <a:cubicBezTo>
                      <a:pt x="9" y="0"/>
                      <a:pt x="7" y="2"/>
                      <a:pt x="7" y="5"/>
                    </a:cubicBezTo>
                    <a:cubicBezTo>
                      <a:pt x="7" y="5"/>
                      <a:pt x="7" y="6"/>
                      <a:pt x="7" y="6"/>
                    </a:cubicBezTo>
                    <a:cubicBezTo>
                      <a:pt x="5" y="8"/>
                      <a:pt x="4" y="10"/>
                      <a:pt x="4" y="12"/>
                    </a:cubicBezTo>
                    <a:cubicBezTo>
                      <a:pt x="4" y="13"/>
                      <a:pt x="4" y="13"/>
                      <a:pt x="5" y="14"/>
                    </a:cubicBezTo>
                    <a:cubicBezTo>
                      <a:pt x="2" y="15"/>
                      <a:pt x="0" y="17"/>
                      <a:pt x="0" y="20"/>
                    </a:cubicBezTo>
                    <a:cubicBezTo>
                      <a:pt x="0" y="23"/>
                      <a:pt x="2" y="25"/>
                      <a:pt x="5" y="26"/>
                    </a:cubicBezTo>
                    <a:cubicBezTo>
                      <a:pt x="4" y="27"/>
                      <a:pt x="4" y="27"/>
                      <a:pt x="4" y="28"/>
                    </a:cubicBezTo>
                    <a:cubicBezTo>
                      <a:pt x="4" y="32"/>
                      <a:pt x="8" y="35"/>
                      <a:pt x="12" y="35"/>
                    </a:cubicBezTo>
                    <a:cubicBezTo>
                      <a:pt x="15" y="35"/>
                      <a:pt x="19" y="32"/>
                      <a:pt x="19" y="28"/>
                    </a:cubicBezTo>
                    <a:cubicBezTo>
                      <a:pt x="19" y="27"/>
                      <a:pt x="19" y="27"/>
                      <a:pt x="18" y="26"/>
                    </a:cubicBezTo>
                    <a:cubicBezTo>
                      <a:pt x="21" y="25"/>
                      <a:pt x="23" y="23"/>
                      <a:pt x="23" y="20"/>
                    </a:cubicBezTo>
                    <a:close/>
                  </a:path>
                </a:pathLst>
              </a:custGeom>
              <a:solidFill>
                <a:srgbClr val="AACF2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90" name="Freeform 134"/>
              <p:cNvSpPr>
                <a:spLocks/>
              </p:cNvSpPr>
              <p:nvPr/>
            </p:nvSpPr>
            <p:spPr bwMode="auto">
              <a:xfrm>
                <a:off x="7860185" y="3215238"/>
                <a:ext cx="23118" cy="319029"/>
              </a:xfrm>
              <a:custGeom>
                <a:avLst/>
                <a:gdLst>
                  <a:gd name="T0" fmla="*/ 7 w 10"/>
                  <a:gd name="T1" fmla="*/ 0 h 138"/>
                  <a:gd name="T2" fmla="*/ 3 w 10"/>
                  <a:gd name="T3" fmla="*/ 0 h 138"/>
                  <a:gd name="T4" fmla="*/ 0 w 10"/>
                  <a:gd name="T5" fmla="*/ 138 h 138"/>
                  <a:gd name="T6" fmla="*/ 10 w 10"/>
                  <a:gd name="T7" fmla="*/ 138 h 138"/>
                  <a:gd name="T8" fmla="*/ 7 w 10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38">
                    <a:moveTo>
                      <a:pt x="7" y="0"/>
                    </a:moveTo>
                    <a:lnTo>
                      <a:pt x="3" y="0"/>
                    </a:lnTo>
                    <a:lnTo>
                      <a:pt x="0" y="138"/>
                    </a:lnTo>
                    <a:lnTo>
                      <a:pt x="10" y="138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80163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91" name="Freeform 135"/>
              <p:cNvSpPr>
                <a:spLocks/>
              </p:cNvSpPr>
              <p:nvPr/>
            </p:nvSpPr>
            <p:spPr bwMode="auto">
              <a:xfrm>
                <a:off x="7751529" y="3511149"/>
                <a:ext cx="231181" cy="312095"/>
              </a:xfrm>
              <a:custGeom>
                <a:avLst/>
                <a:gdLst>
                  <a:gd name="T0" fmla="*/ 28 w 28"/>
                  <a:gd name="T1" fmla="*/ 14 h 38"/>
                  <a:gd name="T2" fmla="*/ 15 w 28"/>
                  <a:gd name="T3" fmla="*/ 28 h 38"/>
                  <a:gd name="T4" fmla="*/ 15 w 28"/>
                  <a:gd name="T5" fmla="*/ 38 h 38"/>
                  <a:gd name="T6" fmla="*/ 13 w 28"/>
                  <a:gd name="T7" fmla="*/ 38 h 38"/>
                  <a:gd name="T8" fmla="*/ 12 w 28"/>
                  <a:gd name="T9" fmla="*/ 28 h 38"/>
                  <a:gd name="T10" fmla="*/ 0 w 28"/>
                  <a:gd name="T11" fmla="*/ 14 h 38"/>
                  <a:gd name="T12" fmla="*/ 14 w 28"/>
                  <a:gd name="T13" fmla="*/ 0 h 38"/>
                  <a:gd name="T14" fmla="*/ 14 w 28"/>
                  <a:gd name="T15" fmla="*/ 0 h 38"/>
                  <a:gd name="T16" fmla="*/ 28 w 28"/>
                  <a:gd name="T17" fmla="*/ 14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38">
                    <a:moveTo>
                      <a:pt x="28" y="14"/>
                    </a:moveTo>
                    <a:cubicBezTo>
                      <a:pt x="28" y="22"/>
                      <a:pt x="22" y="27"/>
                      <a:pt x="15" y="28"/>
                    </a:cubicBezTo>
                    <a:cubicBezTo>
                      <a:pt x="15" y="38"/>
                      <a:pt x="15" y="38"/>
                      <a:pt x="15" y="38"/>
                    </a:cubicBezTo>
                    <a:cubicBezTo>
                      <a:pt x="13" y="38"/>
                      <a:pt x="13" y="38"/>
                      <a:pt x="13" y="38"/>
                    </a:cubicBezTo>
                    <a:cubicBezTo>
                      <a:pt x="12" y="28"/>
                      <a:pt x="12" y="28"/>
                      <a:pt x="12" y="28"/>
                    </a:cubicBezTo>
                    <a:cubicBezTo>
                      <a:pt x="5" y="27"/>
                      <a:pt x="0" y="22"/>
                      <a:pt x="0" y="14"/>
                    </a:cubicBezTo>
                    <a:cubicBezTo>
                      <a:pt x="0" y="7"/>
                      <a:pt x="6" y="0"/>
                      <a:pt x="14" y="0"/>
                    </a:cubicBezTo>
                    <a:cubicBezTo>
                      <a:pt x="14" y="0"/>
                      <a:pt x="14" y="0"/>
                      <a:pt x="14" y="0"/>
                    </a:cubicBezTo>
                    <a:cubicBezTo>
                      <a:pt x="22" y="0"/>
                      <a:pt x="28" y="7"/>
                      <a:pt x="28" y="14"/>
                    </a:cubicBezTo>
                    <a:close/>
                  </a:path>
                </a:pathLst>
              </a:custGeom>
              <a:solidFill>
                <a:srgbClr val="9F1B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92" name="Freeform 136"/>
              <p:cNvSpPr>
                <a:spLocks/>
              </p:cNvSpPr>
              <p:nvPr/>
            </p:nvSpPr>
            <p:spPr bwMode="auto">
              <a:xfrm>
                <a:off x="7867120" y="3511149"/>
                <a:ext cx="115590" cy="312095"/>
              </a:xfrm>
              <a:custGeom>
                <a:avLst/>
                <a:gdLst>
                  <a:gd name="T0" fmla="*/ 14 w 14"/>
                  <a:gd name="T1" fmla="*/ 14 h 38"/>
                  <a:gd name="T2" fmla="*/ 1 w 14"/>
                  <a:gd name="T3" fmla="*/ 28 h 38"/>
                  <a:gd name="T4" fmla="*/ 1 w 14"/>
                  <a:gd name="T5" fmla="*/ 38 h 38"/>
                  <a:gd name="T6" fmla="*/ 0 w 14"/>
                  <a:gd name="T7" fmla="*/ 38 h 38"/>
                  <a:gd name="T8" fmla="*/ 0 w 14"/>
                  <a:gd name="T9" fmla="*/ 0 h 38"/>
                  <a:gd name="T10" fmla="*/ 0 w 14"/>
                  <a:gd name="T11" fmla="*/ 0 h 38"/>
                  <a:gd name="T12" fmla="*/ 14 w 14"/>
                  <a:gd name="T13" fmla="*/ 14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" h="38">
                    <a:moveTo>
                      <a:pt x="14" y="14"/>
                    </a:moveTo>
                    <a:cubicBezTo>
                      <a:pt x="14" y="22"/>
                      <a:pt x="8" y="27"/>
                      <a:pt x="1" y="28"/>
                    </a:cubicBezTo>
                    <a:cubicBezTo>
                      <a:pt x="1" y="38"/>
                      <a:pt x="1" y="38"/>
                      <a:pt x="1" y="38"/>
                    </a:cubicBezTo>
                    <a:cubicBezTo>
                      <a:pt x="0" y="38"/>
                      <a:pt x="0" y="38"/>
                      <a:pt x="0" y="38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8" y="0"/>
                      <a:pt x="14" y="7"/>
                      <a:pt x="14" y="14"/>
                    </a:cubicBezTo>
                    <a:close/>
                  </a:path>
                </a:pathLst>
              </a:custGeom>
              <a:solidFill>
                <a:srgbClr val="8316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</p:grpSp>
        <p:grpSp>
          <p:nvGrpSpPr>
            <p:cNvPr id="193" name="그룹 192"/>
            <p:cNvGrpSpPr/>
            <p:nvPr/>
          </p:nvGrpSpPr>
          <p:grpSpPr>
            <a:xfrm>
              <a:off x="5013309" y="2928574"/>
              <a:ext cx="705102" cy="853057"/>
              <a:chOff x="4898760" y="2928574"/>
              <a:chExt cx="705102" cy="853057"/>
            </a:xfrm>
          </p:grpSpPr>
          <p:sp>
            <p:nvSpPr>
              <p:cNvPr id="194" name="Freeform 155"/>
              <p:cNvSpPr>
                <a:spLocks/>
              </p:cNvSpPr>
              <p:nvPr/>
            </p:nvSpPr>
            <p:spPr bwMode="auto">
              <a:xfrm>
                <a:off x="5062899" y="3215238"/>
                <a:ext cx="164139" cy="393007"/>
              </a:xfrm>
              <a:custGeom>
                <a:avLst/>
                <a:gdLst>
                  <a:gd name="T0" fmla="*/ 0 w 20"/>
                  <a:gd name="T1" fmla="*/ 48 h 48"/>
                  <a:gd name="T2" fmla="*/ 9 w 20"/>
                  <a:gd name="T3" fmla="*/ 39 h 48"/>
                  <a:gd name="T4" fmla="*/ 20 w 20"/>
                  <a:gd name="T5" fmla="*/ 0 h 48"/>
                  <a:gd name="T6" fmla="*/ 2 w 20"/>
                  <a:gd name="T7" fmla="*/ 36 h 48"/>
                  <a:gd name="T8" fmla="*/ 0 w 20"/>
                  <a:gd name="T9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48">
                    <a:moveTo>
                      <a:pt x="0" y="48"/>
                    </a:moveTo>
                    <a:cubicBezTo>
                      <a:pt x="0" y="48"/>
                      <a:pt x="4" y="47"/>
                      <a:pt x="9" y="39"/>
                    </a:cubicBezTo>
                    <a:cubicBezTo>
                      <a:pt x="15" y="30"/>
                      <a:pt x="20" y="0"/>
                      <a:pt x="20" y="0"/>
                    </a:cubicBezTo>
                    <a:cubicBezTo>
                      <a:pt x="20" y="0"/>
                      <a:pt x="6" y="25"/>
                      <a:pt x="2" y="36"/>
                    </a:cubicBezTo>
                    <a:cubicBezTo>
                      <a:pt x="0" y="42"/>
                      <a:pt x="0" y="48"/>
                      <a:pt x="0" y="48"/>
                    </a:cubicBezTo>
                    <a:close/>
                  </a:path>
                </a:pathLst>
              </a:custGeom>
              <a:solidFill>
                <a:srgbClr val="B58E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95" name="Freeform 156"/>
              <p:cNvSpPr>
                <a:spLocks/>
              </p:cNvSpPr>
              <p:nvPr/>
            </p:nvSpPr>
            <p:spPr bwMode="auto">
              <a:xfrm>
                <a:off x="4898760" y="3215238"/>
                <a:ext cx="164139" cy="393007"/>
              </a:xfrm>
              <a:custGeom>
                <a:avLst/>
                <a:gdLst>
                  <a:gd name="T0" fmla="*/ 20 w 20"/>
                  <a:gd name="T1" fmla="*/ 48 h 48"/>
                  <a:gd name="T2" fmla="*/ 11 w 20"/>
                  <a:gd name="T3" fmla="*/ 39 h 48"/>
                  <a:gd name="T4" fmla="*/ 0 w 20"/>
                  <a:gd name="T5" fmla="*/ 0 h 48"/>
                  <a:gd name="T6" fmla="*/ 18 w 20"/>
                  <a:gd name="T7" fmla="*/ 36 h 48"/>
                  <a:gd name="T8" fmla="*/ 20 w 20"/>
                  <a:gd name="T9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48">
                    <a:moveTo>
                      <a:pt x="20" y="48"/>
                    </a:moveTo>
                    <a:cubicBezTo>
                      <a:pt x="20" y="48"/>
                      <a:pt x="16" y="47"/>
                      <a:pt x="11" y="39"/>
                    </a:cubicBezTo>
                    <a:cubicBezTo>
                      <a:pt x="5" y="30"/>
                      <a:pt x="0" y="0"/>
                      <a:pt x="0" y="0"/>
                    </a:cubicBezTo>
                    <a:cubicBezTo>
                      <a:pt x="0" y="0"/>
                      <a:pt x="14" y="25"/>
                      <a:pt x="18" y="36"/>
                    </a:cubicBezTo>
                    <a:cubicBezTo>
                      <a:pt x="20" y="42"/>
                      <a:pt x="20" y="48"/>
                      <a:pt x="20" y="48"/>
                    </a:cubicBezTo>
                    <a:close/>
                  </a:path>
                </a:pathLst>
              </a:custGeom>
              <a:solidFill>
                <a:srgbClr val="B58E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96" name="Rectangle 157"/>
              <p:cNvSpPr>
                <a:spLocks noChangeArrowheads="1"/>
              </p:cNvSpPr>
              <p:nvPr/>
            </p:nvSpPr>
            <p:spPr bwMode="auto">
              <a:xfrm>
                <a:off x="5053652" y="3041853"/>
                <a:ext cx="18494" cy="739778"/>
              </a:xfrm>
              <a:prstGeom prst="rect">
                <a:avLst/>
              </a:prstGeom>
              <a:solidFill>
                <a:srgbClr val="D4A7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97" name="Freeform 158"/>
              <p:cNvSpPr>
                <a:spLocks/>
              </p:cNvSpPr>
              <p:nvPr/>
            </p:nvSpPr>
            <p:spPr bwMode="auto">
              <a:xfrm>
                <a:off x="5021286" y="2928574"/>
                <a:ext cx="83225" cy="122526"/>
              </a:xfrm>
              <a:custGeom>
                <a:avLst/>
                <a:gdLst>
                  <a:gd name="T0" fmla="*/ 10 w 10"/>
                  <a:gd name="T1" fmla="*/ 9 h 15"/>
                  <a:gd name="T2" fmla="*/ 5 w 10"/>
                  <a:gd name="T3" fmla="*/ 15 h 15"/>
                  <a:gd name="T4" fmla="*/ 0 w 10"/>
                  <a:gd name="T5" fmla="*/ 9 h 15"/>
                  <a:gd name="T6" fmla="*/ 1 w 10"/>
                  <a:gd name="T7" fmla="*/ 8 h 15"/>
                  <a:gd name="T8" fmla="*/ 5 w 10"/>
                  <a:gd name="T9" fmla="*/ 0 h 15"/>
                  <a:gd name="T10" fmla="*/ 9 w 10"/>
                  <a:gd name="T11" fmla="*/ 8 h 15"/>
                  <a:gd name="T12" fmla="*/ 10 w 10"/>
                  <a:gd name="T13" fmla="*/ 9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" h="15">
                    <a:moveTo>
                      <a:pt x="10" y="9"/>
                    </a:moveTo>
                    <a:cubicBezTo>
                      <a:pt x="10" y="13"/>
                      <a:pt x="5" y="15"/>
                      <a:pt x="5" y="15"/>
                    </a:cubicBezTo>
                    <a:cubicBezTo>
                      <a:pt x="5" y="15"/>
                      <a:pt x="0" y="13"/>
                      <a:pt x="0" y="9"/>
                    </a:cubicBezTo>
                    <a:cubicBezTo>
                      <a:pt x="0" y="9"/>
                      <a:pt x="0" y="8"/>
                      <a:pt x="1" y="8"/>
                    </a:cubicBezTo>
                    <a:cubicBezTo>
                      <a:pt x="1" y="4"/>
                      <a:pt x="5" y="0"/>
                      <a:pt x="5" y="0"/>
                    </a:cubicBezTo>
                    <a:cubicBezTo>
                      <a:pt x="5" y="0"/>
                      <a:pt x="9" y="4"/>
                      <a:pt x="9" y="8"/>
                    </a:cubicBezTo>
                    <a:cubicBezTo>
                      <a:pt x="10" y="8"/>
                      <a:pt x="10" y="9"/>
                      <a:pt x="10" y="9"/>
                    </a:cubicBezTo>
                    <a:close/>
                  </a:path>
                </a:pathLst>
              </a:custGeom>
              <a:solidFill>
                <a:srgbClr val="D4A7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98" name="Oval 159"/>
              <p:cNvSpPr>
                <a:spLocks noChangeArrowheads="1"/>
              </p:cNvSpPr>
              <p:nvPr/>
            </p:nvSpPr>
            <p:spPr bwMode="auto">
              <a:xfrm>
                <a:off x="5030534" y="2928574"/>
                <a:ext cx="64731" cy="106343"/>
              </a:xfrm>
              <a:prstGeom prst="ellipse">
                <a:avLst/>
              </a:prstGeom>
              <a:solidFill>
                <a:srgbClr val="FFC9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199" name="Freeform 160"/>
              <p:cNvSpPr>
                <a:spLocks/>
              </p:cNvSpPr>
              <p:nvPr/>
            </p:nvSpPr>
            <p:spPr bwMode="auto">
              <a:xfrm>
                <a:off x="5072146" y="3034917"/>
                <a:ext cx="90161" cy="90161"/>
              </a:xfrm>
              <a:custGeom>
                <a:avLst/>
                <a:gdLst>
                  <a:gd name="T0" fmla="*/ 8 w 11"/>
                  <a:gd name="T1" fmla="*/ 8 h 11"/>
                  <a:gd name="T2" fmla="*/ 1 w 11"/>
                  <a:gd name="T3" fmla="*/ 9 h 11"/>
                  <a:gd name="T4" fmla="*/ 2 w 11"/>
                  <a:gd name="T5" fmla="*/ 2 h 11"/>
                  <a:gd name="T6" fmla="*/ 3 w 11"/>
                  <a:gd name="T7" fmla="*/ 2 h 11"/>
                  <a:gd name="T8" fmla="*/ 11 w 11"/>
                  <a:gd name="T9" fmla="*/ 0 h 11"/>
                  <a:gd name="T10" fmla="*/ 9 w 11"/>
                  <a:gd name="T11" fmla="*/ 8 h 11"/>
                  <a:gd name="T12" fmla="*/ 8 w 11"/>
                  <a:gd name="T13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" h="11">
                    <a:moveTo>
                      <a:pt x="8" y="8"/>
                    </a:moveTo>
                    <a:cubicBezTo>
                      <a:pt x="5" y="11"/>
                      <a:pt x="1" y="9"/>
                      <a:pt x="1" y="9"/>
                    </a:cubicBezTo>
                    <a:cubicBezTo>
                      <a:pt x="1" y="9"/>
                      <a:pt x="0" y="5"/>
                      <a:pt x="2" y="2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6" y="0"/>
                      <a:pt x="11" y="0"/>
                      <a:pt x="11" y="0"/>
                    </a:cubicBezTo>
                    <a:cubicBezTo>
                      <a:pt x="11" y="0"/>
                      <a:pt x="11" y="5"/>
                      <a:pt x="9" y="8"/>
                    </a:cubicBezTo>
                    <a:cubicBezTo>
                      <a:pt x="9" y="8"/>
                      <a:pt x="8" y="8"/>
                      <a:pt x="8" y="8"/>
                    </a:cubicBezTo>
                    <a:close/>
                  </a:path>
                </a:pathLst>
              </a:custGeom>
              <a:solidFill>
                <a:srgbClr val="D4A7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00" name="Freeform 161"/>
              <p:cNvSpPr>
                <a:spLocks/>
              </p:cNvSpPr>
              <p:nvPr/>
            </p:nvSpPr>
            <p:spPr bwMode="auto">
              <a:xfrm>
                <a:off x="5079081" y="3034917"/>
                <a:ext cx="83225" cy="73978"/>
              </a:xfrm>
              <a:custGeom>
                <a:avLst/>
                <a:gdLst>
                  <a:gd name="T0" fmla="*/ 8 w 10"/>
                  <a:gd name="T1" fmla="*/ 8 h 9"/>
                  <a:gd name="T2" fmla="*/ 2 w 10"/>
                  <a:gd name="T3" fmla="*/ 8 h 9"/>
                  <a:gd name="T4" fmla="*/ 2 w 10"/>
                  <a:gd name="T5" fmla="*/ 2 h 9"/>
                  <a:gd name="T6" fmla="*/ 10 w 10"/>
                  <a:gd name="T7" fmla="*/ 0 h 9"/>
                  <a:gd name="T8" fmla="*/ 8 w 10"/>
                  <a:gd name="T9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9">
                    <a:moveTo>
                      <a:pt x="8" y="8"/>
                    </a:moveTo>
                    <a:cubicBezTo>
                      <a:pt x="5" y="9"/>
                      <a:pt x="2" y="8"/>
                      <a:pt x="2" y="8"/>
                    </a:cubicBezTo>
                    <a:cubicBezTo>
                      <a:pt x="2" y="8"/>
                      <a:pt x="0" y="5"/>
                      <a:pt x="2" y="2"/>
                    </a:cubicBezTo>
                    <a:cubicBezTo>
                      <a:pt x="5" y="0"/>
                      <a:pt x="10" y="0"/>
                      <a:pt x="10" y="0"/>
                    </a:cubicBezTo>
                    <a:cubicBezTo>
                      <a:pt x="10" y="0"/>
                      <a:pt x="10" y="5"/>
                      <a:pt x="8" y="8"/>
                    </a:cubicBezTo>
                    <a:close/>
                  </a:path>
                </a:pathLst>
              </a:custGeom>
              <a:solidFill>
                <a:srgbClr val="FFC9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01" name="Freeform 162"/>
              <p:cNvSpPr>
                <a:spLocks/>
              </p:cNvSpPr>
              <p:nvPr/>
            </p:nvSpPr>
            <p:spPr bwMode="auto">
              <a:xfrm>
                <a:off x="5072146" y="3115831"/>
                <a:ext cx="90161" cy="90161"/>
              </a:xfrm>
              <a:custGeom>
                <a:avLst/>
                <a:gdLst>
                  <a:gd name="T0" fmla="*/ 8 w 11"/>
                  <a:gd name="T1" fmla="*/ 8 h 11"/>
                  <a:gd name="T2" fmla="*/ 1 w 11"/>
                  <a:gd name="T3" fmla="*/ 10 h 11"/>
                  <a:gd name="T4" fmla="*/ 2 w 11"/>
                  <a:gd name="T5" fmla="*/ 3 h 11"/>
                  <a:gd name="T6" fmla="*/ 3 w 11"/>
                  <a:gd name="T7" fmla="*/ 2 h 11"/>
                  <a:gd name="T8" fmla="*/ 11 w 11"/>
                  <a:gd name="T9" fmla="*/ 0 h 11"/>
                  <a:gd name="T10" fmla="*/ 9 w 11"/>
                  <a:gd name="T11" fmla="*/ 8 h 11"/>
                  <a:gd name="T12" fmla="*/ 8 w 11"/>
                  <a:gd name="T13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" h="11">
                    <a:moveTo>
                      <a:pt x="8" y="8"/>
                    </a:moveTo>
                    <a:cubicBezTo>
                      <a:pt x="5" y="11"/>
                      <a:pt x="1" y="10"/>
                      <a:pt x="1" y="10"/>
                    </a:cubicBezTo>
                    <a:cubicBezTo>
                      <a:pt x="1" y="10"/>
                      <a:pt x="0" y="5"/>
                      <a:pt x="2" y="3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6" y="0"/>
                      <a:pt x="11" y="0"/>
                      <a:pt x="11" y="0"/>
                    </a:cubicBezTo>
                    <a:cubicBezTo>
                      <a:pt x="11" y="0"/>
                      <a:pt x="11" y="5"/>
                      <a:pt x="9" y="8"/>
                    </a:cubicBezTo>
                    <a:cubicBezTo>
                      <a:pt x="9" y="8"/>
                      <a:pt x="8" y="8"/>
                      <a:pt x="8" y="8"/>
                    </a:cubicBezTo>
                    <a:close/>
                  </a:path>
                </a:pathLst>
              </a:custGeom>
              <a:solidFill>
                <a:srgbClr val="D4A7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02" name="Freeform 163"/>
              <p:cNvSpPr>
                <a:spLocks/>
              </p:cNvSpPr>
              <p:nvPr/>
            </p:nvSpPr>
            <p:spPr bwMode="auto">
              <a:xfrm>
                <a:off x="5079081" y="3115831"/>
                <a:ext cx="83225" cy="83225"/>
              </a:xfrm>
              <a:custGeom>
                <a:avLst/>
                <a:gdLst>
                  <a:gd name="T0" fmla="*/ 8 w 10"/>
                  <a:gd name="T1" fmla="*/ 8 h 10"/>
                  <a:gd name="T2" fmla="*/ 2 w 10"/>
                  <a:gd name="T3" fmla="*/ 8 h 10"/>
                  <a:gd name="T4" fmla="*/ 2 w 10"/>
                  <a:gd name="T5" fmla="*/ 2 h 10"/>
                  <a:gd name="T6" fmla="*/ 10 w 10"/>
                  <a:gd name="T7" fmla="*/ 0 h 10"/>
                  <a:gd name="T8" fmla="*/ 8 w 10"/>
                  <a:gd name="T9" fmla="*/ 8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0">
                    <a:moveTo>
                      <a:pt x="8" y="8"/>
                    </a:moveTo>
                    <a:cubicBezTo>
                      <a:pt x="5" y="10"/>
                      <a:pt x="2" y="8"/>
                      <a:pt x="2" y="8"/>
                    </a:cubicBezTo>
                    <a:cubicBezTo>
                      <a:pt x="2" y="8"/>
                      <a:pt x="0" y="5"/>
                      <a:pt x="2" y="2"/>
                    </a:cubicBezTo>
                    <a:cubicBezTo>
                      <a:pt x="5" y="0"/>
                      <a:pt x="10" y="0"/>
                      <a:pt x="10" y="0"/>
                    </a:cubicBezTo>
                    <a:cubicBezTo>
                      <a:pt x="10" y="0"/>
                      <a:pt x="10" y="5"/>
                      <a:pt x="8" y="8"/>
                    </a:cubicBezTo>
                    <a:close/>
                  </a:path>
                </a:pathLst>
              </a:custGeom>
              <a:solidFill>
                <a:srgbClr val="FFC9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03" name="Freeform 164"/>
              <p:cNvSpPr>
                <a:spLocks/>
              </p:cNvSpPr>
              <p:nvPr/>
            </p:nvSpPr>
            <p:spPr bwMode="auto">
              <a:xfrm>
                <a:off x="5072146" y="3199056"/>
                <a:ext cx="90161" cy="90161"/>
              </a:xfrm>
              <a:custGeom>
                <a:avLst/>
                <a:gdLst>
                  <a:gd name="T0" fmla="*/ 8 w 11"/>
                  <a:gd name="T1" fmla="*/ 9 h 11"/>
                  <a:gd name="T2" fmla="*/ 1 w 11"/>
                  <a:gd name="T3" fmla="*/ 10 h 11"/>
                  <a:gd name="T4" fmla="*/ 2 w 11"/>
                  <a:gd name="T5" fmla="*/ 3 h 11"/>
                  <a:gd name="T6" fmla="*/ 3 w 11"/>
                  <a:gd name="T7" fmla="*/ 2 h 11"/>
                  <a:gd name="T8" fmla="*/ 11 w 11"/>
                  <a:gd name="T9" fmla="*/ 0 h 11"/>
                  <a:gd name="T10" fmla="*/ 9 w 11"/>
                  <a:gd name="T11" fmla="*/ 8 h 11"/>
                  <a:gd name="T12" fmla="*/ 8 w 11"/>
                  <a:gd name="T13" fmla="*/ 9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" h="11">
                    <a:moveTo>
                      <a:pt x="8" y="9"/>
                    </a:moveTo>
                    <a:cubicBezTo>
                      <a:pt x="5" y="11"/>
                      <a:pt x="1" y="10"/>
                      <a:pt x="1" y="10"/>
                    </a:cubicBezTo>
                    <a:cubicBezTo>
                      <a:pt x="1" y="10"/>
                      <a:pt x="0" y="6"/>
                      <a:pt x="2" y="3"/>
                    </a:cubicBezTo>
                    <a:cubicBezTo>
                      <a:pt x="3" y="3"/>
                      <a:pt x="3" y="2"/>
                      <a:pt x="3" y="2"/>
                    </a:cubicBezTo>
                    <a:cubicBezTo>
                      <a:pt x="6" y="0"/>
                      <a:pt x="11" y="0"/>
                      <a:pt x="11" y="0"/>
                    </a:cubicBezTo>
                    <a:cubicBezTo>
                      <a:pt x="11" y="0"/>
                      <a:pt x="11" y="5"/>
                      <a:pt x="9" y="8"/>
                    </a:cubicBezTo>
                    <a:cubicBezTo>
                      <a:pt x="9" y="8"/>
                      <a:pt x="8" y="8"/>
                      <a:pt x="8" y="9"/>
                    </a:cubicBezTo>
                    <a:close/>
                  </a:path>
                </a:pathLst>
              </a:custGeom>
              <a:solidFill>
                <a:srgbClr val="D4A7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04" name="Freeform 165"/>
              <p:cNvSpPr>
                <a:spLocks/>
              </p:cNvSpPr>
              <p:nvPr/>
            </p:nvSpPr>
            <p:spPr bwMode="auto">
              <a:xfrm>
                <a:off x="5079081" y="3199056"/>
                <a:ext cx="83225" cy="80914"/>
              </a:xfrm>
              <a:custGeom>
                <a:avLst/>
                <a:gdLst>
                  <a:gd name="T0" fmla="*/ 8 w 10"/>
                  <a:gd name="T1" fmla="*/ 8 h 10"/>
                  <a:gd name="T2" fmla="*/ 2 w 10"/>
                  <a:gd name="T3" fmla="*/ 8 h 10"/>
                  <a:gd name="T4" fmla="*/ 2 w 10"/>
                  <a:gd name="T5" fmla="*/ 2 h 10"/>
                  <a:gd name="T6" fmla="*/ 10 w 10"/>
                  <a:gd name="T7" fmla="*/ 0 h 10"/>
                  <a:gd name="T8" fmla="*/ 8 w 10"/>
                  <a:gd name="T9" fmla="*/ 8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0">
                    <a:moveTo>
                      <a:pt x="8" y="8"/>
                    </a:moveTo>
                    <a:cubicBezTo>
                      <a:pt x="5" y="10"/>
                      <a:pt x="2" y="8"/>
                      <a:pt x="2" y="8"/>
                    </a:cubicBezTo>
                    <a:cubicBezTo>
                      <a:pt x="2" y="8"/>
                      <a:pt x="0" y="5"/>
                      <a:pt x="2" y="2"/>
                    </a:cubicBezTo>
                    <a:cubicBezTo>
                      <a:pt x="5" y="0"/>
                      <a:pt x="10" y="0"/>
                      <a:pt x="10" y="0"/>
                    </a:cubicBezTo>
                    <a:cubicBezTo>
                      <a:pt x="10" y="0"/>
                      <a:pt x="10" y="5"/>
                      <a:pt x="8" y="8"/>
                    </a:cubicBezTo>
                    <a:close/>
                  </a:path>
                </a:pathLst>
              </a:custGeom>
              <a:solidFill>
                <a:srgbClr val="FFC9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05" name="Freeform 166"/>
              <p:cNvSpPr>
                <a:spLocks/>
              </p:cNvSpPr>
              <p:nvPr/>
            </p:nvSpPr>
            <p:spPr bwMode="auto">
              <a:xfrm>
                <a:off x="5072146" y="3279969"/>
                <a:ext cx="90161" cy="99408"/>
              </a:xfrm>
              <a:custGeom>
                <a:avLst/>
                <a:gdLst>
                  <a:gd name="T0" fmla="*/ 8 w 11"/>
                  <a:gd name="T1" fmla="*/ 9 h 12"/>
                  <a:gd name="T2" fmla="*/ 1 w 11"/>
                  <a:gd name="T3" fmla="*/ 10 h 12"/>
                  <a:gd name="T4" fmla="*/ 2 w 11"/>
                  <a:gd name="T5" fmla="*/ 3 h 12"/>
                  <a:gd name="T6" fmla="*/ 3 w 11"/>
                  <a:gd name="T7" fmla="*/ 2 h 12"/>
                  <a:gd name="T8" fmla="*/ 11 w 11"/>
                  <a:gd name="T9" fmla="*/ 0 h 12"/>
                  <a:gd name="T10" fmla="*/ 9 w 11"/>
                  <a:gd name="T11" fmla="*/ 8 h 12"/>
                  <a:gd name="T12" fmla="*/ 8 w 11"/>
                  <a:gd name="T13" fmla="*/ 9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" h="12">
                    <a:moveTo>
                      <a:pt x="8" y="9"/>
                    </a:moveTo>
                    <a:cubicBezTo>
                      <a:pt x="5" y="12"/>
                      <a:pt x="1" y="10"/>
                      <a:pt x="1" y="10"/>
                    </a:cubicBezTo>
                    <a:cubicBezTo>
                      <a:pt x="1" y="10"/>
                      <a:pt x="0" y="6"/>
                      <a:pt x="2" y="3"/>
                    </a:cubicBezTo>
                    <a:cubicBezTo>
                      <a:pt x="3" y="3"/>
                      <a:pt x="3" y="3"/>
                      <a:pt x="3" y="2"/>
                    </a:cubicBezTo>
                    <a:cubicBezTo>
                      <a:pt x="6" y="0"/>
                      <a:pt x="11" y="0"/>
                      <a:pt x="11" y="0"/>
                    </a:cubicBezTo>
                    <a:cubicBezTo>
                      <a:pt x="11" y="0"/>
                      <a:pt x="11" y="5"/>
                      <a:pt x="9" y="8"/>
                    </a:cubicBezTo>
                    <a:cubicBezTo>
                      <a:pt x="9" y="8"/>
                      <a:pt x="8" y="9"/>
                      <a:pt x="8" y="9"/>
                    </a:cubicBezTo>
                    <a:close/>
                  </a:path>
                </a:pathLst>
              </a:custGeom>
              <a:solidFill>
                <a:srgbClr val="D4A7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06" name="Freeform 167"/>
              <p:cNvSpPr>
                <a:spLocks/>
              </p:cNvSpPr>
              <p:nvPr/>
            </p:nvSpPr>
            <p:spPr bwMode="auto">
              <a:xfrm>
                <a:off x="5079081" y="3279969"/>
                <a:ext cx="83225" cy="83225"/>
              </a:xfrm>
              <a:custGeom>
                <a:avLst/>
                <a:gdLst>
                  <a:gd name="T0" fmla="*/ 8 w 10"/>
                  <a:gd name="T1" fmla="*/ 8 h 10"/>
                  <a:gd name="T2" fmla="*/ 2 w 10"/>
                  <a:gd name="T3" fmla="*/ 9 h 10"/>
                  <a:gd name="T4" fmla="*/ 2 w 10"/>
                  <a:gd name="T5" fmla="*/ 2 h 10"/>
                  <a:gd name="T6" fmla="*/ 10 w 10"/>
                  <a:gd name="T7" fmla="*/ 0 h 10"/>
                  <a:gd name="T8" fmla="*/ 8 w 10"/>
                  <a:gd name="T9" fmla="*/ 8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0">
                    <a:moveTo>
                      <a:pt x="8" y="8"/>
                    </a:moveTo>
                    <a:cubicBezTo>
                      <a:pt x="5" y="10"/>
                      <a:pt x="2" y="9"/>
                      <a:pt x="2" y="9"/>
                    </a:cubicBezTo>
                    <a:cubicBezTo>
                      <a:pt x="2" y="9"/>
                      <a:pt x="0" y="5"/>
                      <a:pt x="2" y="2"/>
                    </a:cubicBezTo>
                    <a:cubicBezTo>
                      <a:pt x="5" y="0"/>
                      <a:pt x="10" y="0"/>
                      <a:pt x="10" y="0"/>
                    </a:cubicBezTo>
                    <a:cubicBezTo>
                      <a:pt x="10" y="0"/>
                      <a:pt x="10" y="5"/>
                      <a:pt x="8" y="8"/>
                    </a:cubicBezTo>
                    <a:close/>
                  </a:path>
                </a:pathLst>
              </a:custGeom>
              <a:solidFill>
                <a:srgbClr val="FFC9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07" name="Freeform 168"/>
              <p:cNvSpPr>
                <a:spLocks/>
              </p:cNvSpPr>
              <p:nvPr/>
            </p:nvSpPr>
            <p:spPr bwMode="auto">
              <a:xfrm>
                <a:off x="4963491" y="3034917"/>
                <a:ext cx="90161" cy="90161"/>
              </a:xfrm>
              <a:custGeom>
                <a:avLst/>
                <a:gdLst>
                  <a:gd name="T0" fmla="*/ 3 w 11"/>
                  <a:gd name="T1" fmla="*/ 8 h 11"/>
                  <a:gd name="T2" fmla="*/ 10 w 11"/>
                  <a:gd name="T3" fmla="*/ 9 h 11"/>
                  <a:gd name="T4" fmla="*/ 9 w 11"/>
                  <a:gd name="T5" fmla="*/ 2 h 11"/>
                  <a:gd name="T6" fmla="*/ 8 w 11"/>
                  <a:gd name="T7" fmla="*/ 2 h 11"/>
                  <a:gd name="T8" fmla="*/ 0 w 11"/>
                  <a:gd name="T9" fmla="*/ 0 h 11"/>
                  <a:gd name="T10" fmla="*/ 2 w 11"/>
                  <a:gd name="T11" fmla="*/ 8 h 11"/>
                  <a:gd name="T12" fmla="*/ 3 w 11"/>
                  <a:gd name="T13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" h="11">
                    <a:moveTo>
                      <a:pt x="3" y="8"/>
                    </a:moveTo>
                    <a:cubicBezTo>
                      <a:pt x="6" y="11"/>
                      <a:pt x="10" y="9"/>
                      <a:pt x="10" y="9"/>
                    </a:cubicBezTo>
                    <a:cubicBezTo>
                      <a:pt x="10" y="9"/>
                      <a:pt x="11" y="5"/>
                      <a:pt x="9" y="2"/>
                    </a:cubicBezTo>
                    <a:cubicBezTo>
                      <a:pt x="8" y="2"/>
                      <a:pt x="8" y="2"/>
                      <a:pt x="8" y="2"/>
                    </a:cubicBezTo>
                    <a:cubicBezTo>
                      <a:pt x="5" y="0"/>
                      <a:pt x="0" y="0"/>
                      <a:pt x="0" y="0"/>
                    </a:cubicBezTo>
                    <a:cubicBezTo>
                      <a:pt x="0" y="0"/>
                      <a:pt x="0" y="5"/>
                      <a:pt x="2" y="8"/>
                    </a:cubicBezTo>
                    <a:cubicBezTo>
                      <a:pt x="2" y="8"/>
                      <a:pt x="3" y="8"/>
                      <a:pt x="3" y="8"/>
                    </a:cubicBezTo>
                    <a:close/>
                  </a:path>
                </a:pathLst>
              </a:custGeom>
              <a:solidFill>
                <a:srgbClr val="D4A7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08" name="Freeform 169"/>
              <p:cNvSpPr>
                <a:spLocks/>
              </p:cNvSpPr>
              <p:nvPr/>
            </p:nvSpPr>
            <p:spPr bwMode="auto">
              <a:xfrm>
                <a:off x="4963491" y="3034917"/>
                <a:ext cx="83225" cy="73978"/>
              </a:xfrm>
              <a:custGeom>
                <a:avLst/>
                <a:gdLst>
                  <a:gd name="T0" fmla="*/ 2 w 10"/>
                  <a:gd name="T1" fmla="*/ 8 h 9"/>
                  <a:gd name="T2" fmla="*/ 8 w 10"/>
                  <a:gd name="T3" fmla="*/ 8 h 9"/>
                  <a:gd name="T4" fmla="*/ 8 w 10"/>
                  <a:gd name="T5" fmla="*/ 2 h 9"/>
                  <a:gd name="T6" fmla="*/ 0 w 10"/>
                  <a:gd name="T7" fmla="*/ 0 h 9"/>
                  <a:gd name="T8" fmla="*/ 2 w 10"/>
                  <a:gd name="T9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9">
                    <a:moveTo>
                      <a:pt x="2" y="8"/>
                    </a:moveTo>
                    <a:cubicBezTo>
                      <a:pt x="5" y="9"/>
                      <a:pt x="8" y="8"/>
                      <a:pt x="8" y="8"/>
                    </a:cubicBezTo>
                    <a:cubicBezTo>
                      <a:pt x="8" y="8"/>
                      <a:pt x="10" y="5"/>
                      <a:pt x="8" y="2"/>
                    </a:cubicBezTo>
                    <a:cubicBezTo>
                      <a:pt x="5" y="0"/>
                      <a:pt x="0" y="0"/>
                      <a:pt x="0" y="0"/>
                    </a:cubicBezTo>
                    <a:cubicBezTo>
                      <a:pt x="0" y="0"/>
                      <a:pt x="0" y="5"/>
                      <a:pt x="2" y="8"/>
                    </a:cubicBezTo>
                    <a:close/>
                  </a:path>
                </a:pathLst>
              </a:custGeom>
              <a:solidFill>
                <a:srgbClr val="FFC9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09" name="Freeform 170"/>
              <p:cNvSpPr>
                <a:spLocks/>
              </p:cNvSpPr>
              <p:nvPr/>
            </p:nvSpPr>
            <p:spPr bwMode="auto">
              <a:xfrm>
                <a:off x="4963491" y="3115831"/>
                <a:ext cx="90161" cy="90161"/>
              </a:xfrm>
              <a:custGeom>
                <a:avLst/>
                <a:gdLst>
                  <a:gd name="T0" fmla="*/ 3 w 11"/>
                  <a:gd name="T1" fmla="*/ 8 h 11"/>
                  <a:gd name="T2" fmla="*/ 10 w 11"/>
                  <a:gd name="T3" fmla="*/ 10 h 11"/>
                  <a:gd name="T4" fmla="*/ 9 w 11"/>
                  <a:gd name="T5" fmla="*/ 3 h 11"/>
                  <a:gd name="T6" fmla="*/ 8 w 11"/>
                  <a:gd name="T7" fmla="*/ 2 h 11"/>
                  <a:gd name="T8" fmla="*/ 0 w 11"/>
                  <a:gd name="T9" fmla="*/ 0 h 11"/>
                  <a:gd name="T10" fmla="*/ 2 w 11"/>
                  <a:gd name="T11" fmla="*/ 8 h 11"/>
                  <a:gd name="T12" fmla="*/ 3 w 11"/>
                  <a:gd name="T13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" h="11">
                    <a:moveTo>
                      <a:pt x="3" y="8"/>
                    </a:moveTo>
                    <a:cubicBezTo>
                      <a:pt x="6" y="11"/>
                      <a:pt x="10" y="10"/>
                      <a:pt x="10" y="10"/>
                    </a:cubicBezTo>
                    <a:cubicBezTo>
                      <a:pt x="10" y="10"/>
                      <a:pt x="11" y="5"/>
                      <a:pt x="9" y="3"/>
                    </a:cubicBezTo>
                    <a:cubicBezTo>
                      <a:pt x="8" y="2"/>
                      <a:pt x="8" y="2"/>
                      <a:pt x="8" y="2"/>
                    </a:cubicBezTo>
                    <a:cubicBezTo>
                      <a:pt x="5" y="0"/>
                      <a:pt x="0" y="0"/>
                      <a:pt x="0" y="0"/>
                    </a:cubicBezTo>
                    <a:cubicBezTo>
                      <a:pt x="0" y="0"/>
                      <a:pt x="0" y="5"/>
                      <a:pt x="2" y="8"/>
                    </a:cubicBezTo>
                    <a:cubicBezTo>
                      <a:pt x="2" y="8"/>
                      <a:pt x="3" y="8"/>
                      <a:pt x="3" y="8"/>
                    </a:cubicBezTo>
                    <a:close/>
                  </a:path>
                </a:pathLst>
              </a:custGeom>
              <a:solidFill>
                <a:srgbClr val="D4A7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10" name="Freeform 171"/>
              <p:cNvSpPr>
                <a:spLocks/>
              </p:cNvSpPr>
              <p:nvPr/>
            </p:nvSpPr>
            <p:spPr bwMode="auto">
              <a:xfrm>
                <a:off x="4963491" y="3115831"/>
                <a:ext cx="83225" cy="83225"/>
              </a:xfrm>
              <a:custGeom>
                <a:avLst/>
                <a:gdLst>
                  <a:gd name="T0" fmla="*/ 2 w 10"/>
                  <a:gd name="T1" fmla="*/ 8 h 10"/>
                  <a:gd name="T2" fmla="*/ 8 w 10"/>
                  <a:gd name="T3" fmla="*/ 8 h 10"/>
                  <a:gd name="T4" fmla="*/ 8 w 10"/>
                  <a:gd name="T5" fmla="*/ 2 h 10"/>
                  <a:gd name="T6" fmla="*/ 0 w 10"/>
                  <a:gd name="T7" fmla="*/ 0 h 10"/>
                  <a:gd name="T8" fmla="*/ 2 w 10"/>
                  <a:gd name="T9" fmla="*/ 8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0">
                    <a:moveTo>
                      <a:pt x="2" y="8"/>
                    </a:moveTo>
                    <a:cubicBezTo>
                      <a:pt x="5" y="10"/>
                      <a:pt x="8" y="8"/>
                      <a:pt x="8" y="8"/>
                    </a:cubicBezTo>
                    <a:cubicBezTo>
                      <a:pt x="8" y="8"/>
                      <a:pt x="10" y="5"/>
                      <a:pt x="8" y="2"/>
                    </a:cubicBezTo>
                    <a:cubicBezTo>
                      <a:pt x="5" y="0"/>
                      <a:pt x="0" y="0"/>
                      <a:pt x="0" y="0"/>
                    </a:cubicBezTo>
                    <a:cubicBezTo>
                      <a:pt x="0" y="0"/>
                      <a:pt x="0" y="5"/>
                      <a:pt x="2" y="8"/>
                    </a:cubicBezTo>
                    <a:close/>
                  </a:path>
                </a:pathLst>
              </a:custGeom>
              <a:solidFill>
                <a:srgbClr val="FFC9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11" name="Freeform 172"/>
              <p:cNvSpPr>
                <a:spLocks/>
              </p:cNvSpPr>
              <p:nvPr/>
            </p:nvSpPr>
            <p:spPr bwMode="auto">
              <a:xfrm>
                <a:off x="4963491" y="3199056"/>
                <a:ext cx="90161" cy="90161"/>
              </a:xfrm>
              <a:custGeom>
                <a:avLst/>
                <a:gdLst>
                  <a:gd name="T0" fmla="*/ 3 w 11"/>
                  <a:gd name="T1" fmla="*/ 9 h 11"/>
                  <a:gd name="T2" fmla="*/ 10 w 11"/>
                  <a:gd name="T3" fmla="*/ 10 h 11"/>
                  <a:gd name="T4" fmla="*/ 9 w 11"/>
                  <a:gd name="T5" fmla="*/ 3 h 11"/>
                  <a:gd name="T6" fmla="*/ 8 w 11"/>
                  <a:gd name="T7" fmla="*/ 2 h 11"/>
                  <a:gd name="T8" fmla="*/ 0 w 11"/>
                  <a:gd name="T9" fmla="*/ 0 h 11"/>
                  <a:gd name="T10" fmla="*/ 2 w 11"/>
                  <a:gd name="T11" fmla="*/ 8 h 11"/>
                  <a:gd name="T12" fmla="*/ 3 w 11"/>
                  <a:gd name="T13" fmla="*/ 9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" h="11">
                    <a:moveTo>
                      <a:pt x="3" y="9"/>
                    </a:moveTo>
                    <a:cubicBezTo>
                      <a:pt x="6" y="11"/>
                      <a:pt x="10" y="10"/>
                      <a:pt x="10" y="10"/>
                    </a:cubicBezTo>
                    <a:cubicBezTo>
                      <a:pt x="10" y="10"/>
                      <a:pt x="11" y="6"/>
                      <a:pt x="9" y="3"/>
                    </a:cubicBezTo>
                    <a:cubicBezTo>
                      <a:pt x="8" y="3"/>
                      <a:pt x="8" y="2"/>
                      <a:pt x="8" y="2"/>
                    </a:cubicBezTo>
                    <a:cubicBezTo>
                      <a:pt x="5" y="0"/>
                      <a:pt x="0" y="0"/>
                      <a:pt x="0" y="0"/>
                    </a:cubicBezTo>
                    <a:cubicBezTo>
                      <a:pt x="0" y="0"/>
                      <a:pt x="0" y="5"/>
                      <a:pt x="2" y="8"/>
                    </a:cubicBezTo>
                    <a:cubicBezTo>
                      <a:pt x="2" y="8"/>
                      <a:pt x="3" y="8"/>
                      <a:pt x="3" y="9"/>
                    </a:cubicBezTo>
                    <a:close/>
                  </a:path>
                </a:pathLst>
              </a:custGeom>
              <a:solidFill>
                <a:srgbClr val="D4A7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12" name="Freeform 173"/>
              <p:cNvSpPr>
                <a:spLocks/>
              </p:cNvSpPr>
              <p:nvPr/>
            </p:nvSpPr>
            <p:spPr bwMode="auto">
              <a:xfrm>
                <a:off x="4963491" y="3199056"/>
                <a:ext cx="83225" cy="80914"/>
              </a:xfrm>
              <a:custGeom>
                <a:avLst/>
                <a:gdLst>
                  <a:gd name="T0" fmla="*/ 2 w 10"/>
                  <a:gd name="T1" fmla="*/ 8 h 10"/>
                  <a:gd name="T2" fmla="*/ 8 w 10"/>
                  <a:gd name="T3" fmla="*/ 8 h 10"/>
                  <a:gd name="T4" fmla="*/ 8 w 10"/>
                  <a:gd name="T5" fmla="*/ 2 h 10"/>
                  <a:gd name="T6" fmla="*/ 0 w 10"/>
                  <a:gd name="T7" fmla="*/ 0 h 10"/>
                  <a:gd name="T8" fmla="*/ 2 w 10"/>
                  <a:gd name="T9" fmla="*/ 8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0">
                    <a:moveTo>
                      <a:pt x="2" y="8"/>
                    </a:moveTo>
                    <a:cubicBezTo>
                      <a:pt x="5" y="10"/>
                      <a:pt x="8" y="8"/>
                      <a:pt x="8" y="8"/>
                    </a:cubicBezTo>
                    <a:cubicBezTo>
                      <a:pt x="8" y="8"/>
                      <a:pt x="10" y="5"/>
                      <a:pt x="8" y="2"/>
                    </a:cubicBezTo>
                    <a:cubicBezTo>
                      <a:pt x="5" y="0"/>
                      <a:pt x="0" y="0"/>
                      <a:pt x="0" y="0"/>
                    </a:cubicBezTo>
                    <a:cubicBezTo>
                      <a:pt x="0" y="0"/>
                      <a:pt x="0" y="5"/>
                      <a:pt x="2" y="8"/>
                    </a:cubicBezTo>
                    <a:close/>
                  </a:path>
                </a:pathLst>
              </a:custGeom>
              <a:solidFill>
                <a:srgbClr val="FFC9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13" name="Freeform 174"/>
              <p:cNvSpPr>
                <a:spLocks/>
              </p:cNvSpPr>
              <p:nvPr/>
            </p:nvSpPr>
            <p:spPr bwMode="auto">
              <a:xfrm>
                <a:off x="4963491" y="3279969"/>
                <a:ext cx="90161" cy="99408"/>
              </a:xfrm>
              <a:custGeom>
                <a:avLst/>
                <a:gdLst>
                  <a:gd name="T0" fmla="*/ 3 w 11"/>
                  <a:gd name="T1" fmla="*/ 9 h 12"/>
                  <a:gd name="T2" fmla="*/ 10 w 11"/>
                  <a:gd name="T3" fmla="*/ 10 h 12"/>
                  <a:gd name="T4" fmla="*/ 9 w 11"/>
                  <a:gd name="T5" fmla="*/ 3 h 12"/>
                  <a:gd name="T6" fmla="*/ 8 w 11"/>
                  <a:gd name="T7" fmla="*/ 2 h 12"/>
                  <a:gd name="T8" fmla="*/ 0 w 11"/>
                  <a:gd name="T9" fmla="*/ 0 h 12"/>
                  <a:gd name="T10" fmla="*/ 2 w 11"/>
                  <a:gd name="T11" fmla="*/ 8 h 12"/>
                  <a:gd name="T12" fmla="*/ 3 w 11"/>
                  <a:gd name="T13" fmla="*/ 9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" h="12">
                    <a:moveTo>
                      <a:pt x="3" y="9"/>
                    </a:moveTo>
                    <a:cubicBezTo>
                      <a:pt x="6" y="12"/>
                      <a:pt x="10" y="10"/>
                      <a:pt x="10" y="10"/>
                    </a:cubicBezTo>
                    <a:cubicBezTo>
                      <a:pt x="10" y="10"/>
                      <a:pt x="11" y="6"/>
                      <a:pt x="9" y="3"/>
                    </a:cubicBezTo>
                    <a:cubicBezTo>
                      <a:pt x="8" y="3"/>
                      <a:pt x="8" y="3"/>
                      <a:pt x="8" y="2"/>
                    </a:cubicBezTo>
                    <a:cubicBezTo>
                      <a:pt x="5" y="0"/>
                      <a:pt x="0" y="0"/>
                      <a:pt x="0" y="0"/>
                    </a:cubicBezTo>
                    <a:cubicBezTo>
                      <a:pt x="0" y="0"/>
                      <a:pt x="0" y="5"/>
                      <a:pt x="2" y="8"/>
                    </a:cubicBezTo>
                    <a:cubicBezTo>
                      <a:pt x="2" y="8"/>
                      <a:pt x="3" y="9"/>
                      <a:pt x="3" y="9"/>
                    </a:cubicBezTo>
                    <a:close/>
                  </a:path>
                </a:pathLst>
              </a:custGeom>
              <a:solidFill>
                <a:srgbClr val="D4A7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14" name="Freeform 175"/>
              <p:cNvSpPr>
                <a:spLocks/>
              </p:cNvSpPr>
              <p:nvPr/>
            </p:nvSpPr>
            <p:spPr bwMode="auto">
              <a:xfrm>
                <a:off x="4963491" y="3279969"/>
                <a:ext cx="83225" cy="83225"/>
              </a:xfrm>
              <a:custGeom>
                <a:avLst/>
                <a:gdLst>
                  <a:gd name="T0" fmla="*/ 2 w 10"/>
                  <a:gd name="T1" fmla="*/ 8 h 10"/>
                  <a:gd name="T2" fmla="*/ 8 w 10"/>
                  <a:gd name="T3" fmla="*/ 9 h 10"/>
                  <a:gd name="T4" fmla="*/ 8 w 10"/>
                  <a:gd name="T5" fmla="*/ 2 h 10"/>
                  <a:gd name="T6" fmla="*/ 0 w 10"/>
                  <a:gd name="T7" fmla="*/ 0 h 10"/>
                  <a:gd name="T8" fmla="*/ 2 w 10"/>
                  <a:gd name="T9" fmla="*/ 8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0">
                    <a:moveTo>
                      <a:pt x="2" y="8"/>
                    </a:moveTo>
                    <a:cubicBezTo>
                      <a:pt x="5" y="10"/>
                      <a:pt x="8" y="9"/>
                      <a:pt x="8" y="9"/>
                    </a:cubicBezTo>
                    <a:cubicBezTo>
                      <a:pt x="8" y="9"/>
                      <a:pt x="10" y="5"/>
                      <a:pt x="8" y="2"/>
                    </a:cubicBezTo>
                    <a:cubicBezTo>
                      <a:pt x="5" y="0"/>
                      <a:pt x="0" y="0"/>
                      <a:pt x="0" y="0"/>
                    </a:cubicBezTo>
                    <a:cubicBezTo>
                      <a:pt x="0" y="0"/>
                      <a:pt x="0" y="5"/>
                      <a:pt x="2" y="8"/>
                    </a:cubicBezTo>
                    <a:close/>
                  </a:path>
                </a:pathLst>
              </a:custGeom>
              <a:solidFill>
                <a:srgbClr val="FFC9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15" name="Freeform 176"/>
              <p:cNvSpPr>
                <a:spLocks/>
              </p:cNvSpPr>
              <p:nvPr/>
            </p:nvSpPr>
            <p:spPr bwMode="auto">
              <a:xfrm>
                <a:off x="5432788" y="3215238"/>
                <a:ext cx="171074" cy="393007"/>
              </a:xfrm>
              <a:custGeom>
                <a:avLst/>
                <a:gdLst>
                  <a:gd name="T0" fmla="*/ 0 w 21"/>
                  <a:gd name="T1" fmla="*/ 48 h 48"/>
                  <a:gd name="T2" fmla="*/ 10 w 21"/>
                  <a:gd name="T3" fmla="*/ 39 h 48"/>
                  <a:gd name="T4" fmla="*/ 21 w 21"/>
                  <a:gd name="T5" fmla="*/ 0 h 48"/>
                  <a:gd name="T6" fmla="*/ 3 w 21"/>
                  <a:gd name="T7" fmla="*/ 36 h 48"/>
                  <a:gd name="T8" fmla="*/ 0 w 21"/>
                  <a:gd name="T9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48">
                    <a:moveTo>
                      <a:pt x="0" y="48"/>
                    </a:moveTo>
                    <a:cubicBezTo>
                      <a:pt x="0" y="48"/>
                      <a:pt x="5" y="47"/>
                      <a:pt x="10" y="39"/>
                    </a:cubicBezTo>
                    <a:cubicBezTo>
                      <a:pt x="16" y="30"/>
                      <a:pt x="21" y="0"/>
                      <a:pt x="21" y="0"/>
                    </a:cubicBezTo>
                    <a:cubicBezTo>
                      <a:pt x="21" y="0"/>
                      <a:pt x="7" y="25"/>
                      <a:pt x="3" y="36"/>
                    </a:cubicBezTo>
                    <a:cubicBezTo>
                      <a:pt x="0" y="42"/>
                      <a:pt x="0" y="48"/>
                      <a:pt x="0" y="48"/>
                    </a:cubicBezTo>
                    <a:close/>
                  </a:path>
                </a:pathLst>
              </a:custGeom>
              <a:solidFill>
                <a:srgbClr val="B58E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16" name="Freeform 177"/>
              <p:cNvSpPr>
                <a:spLocks/>
              </p:cNvSpPr>
              <p:nvPr/>
            </p:nvSpPr>
            <p:spPr bwMode="auto">
              <a:xfrm>
                <a:off x="5268649" y="3215238"/>
                <a:ext cx="171074" cy="393007"/>
              </a:xfrm>
              <a:custGeom>
                <a:avLst/>
                <a:gdLst>
                  <a:gd name="T0" fmla="*/ 20 w 21"/>
                  <a:gd name="T1" fmla="*/ 48 h 48"/>
                  <a:gd name="T2" fmla="*/ 11 w 21"/>
                  <a:gd name="T3" fmla="*/ 39 h 48"/>
                  <a:gd name="T4" fmla="*/ 0 w 21"/>
                  <a:gd name="T5" fmla="*/ 0 h 48"/>
                  <a:gd name="T6" fmla="*/ 18 w 21"/>
                  <a:gd name="T7" fmla="*/ 36 h 48"/>
                  <a:gd name="T8" fmla="*/ 20 w 21"/>
                  <a:gd name="T9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48">
                    <a:moveTo>
                      <a:pt x="20" y="48"/>
                    </a:moveTo>
                    <a:cubicBezTo>
                      <a:pt x="20" y="48"/>
                      <a:pt x="16" y="47"/>
                      <a:pt x="11" y="39"/>
                    </a:cubicBezTo>
                    <a:cubicBezTo>
                      <a:pt x="5" y="30"/>
                      <a:pt x="0" y="0"/>
                      <a:pt x="0" y="0"/>
                    </a:cubicBezTo>
                    <a:cubicBezTo>
                      <a:pt x="0" y="0"/>
                      <a:pt x="14" y="25"/>
                      <a:pt x="18" y="36"/>
                    </a:cubicBezTo>
                    <a:cubicBezTo>
                      <a:pt x="21" y="42"/>
                      <a:pt x="20" y="48"/>
                      <a:pt x="20" y="48"/>
                    </a:cubicBezTo>
                    <a:close/>
                  </a:path>
                </a:pathLst>
              </a:custGeom>
              <a:solidFill>
                <a:srgbClr val="B58E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17" name="Rectangle 178"/>
              <p:cNvSpPr>
                <a:spLocks noChangeArrowheads="1"/>
              </p:cNvSpPr>
              <p:nvPr/>
            </p:nvSpPr>
            <p:spPr bwMode="auto">
              <a:xfrm>
                <a:off x="5423541" y="3041853"/>
                <a:ext cx="16183" cy="739778"/>
              </a:xfrm>
              <a:prstGeom prst="rect">
                <a:avLst/>
              </a:prstGeom>
              <a:solidFill>
                <a:srgbClr val="D4A7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18" name="Freeform 179"/>
              <p:cNvSpPr>
                <a:spLocks/>
              </p:cNvSpPr>
              <p:nvPr/>
            </p:nvSpPr>
            <p:spPr bwMode="auto">
              <a:xfrm>
                <a:off x="5398110" y="2928574"/>
                <a:ext cx="73978" cy="122526"/>
              </a:xfrm>
              <a:custGeom>
                <a:avLst/>
                <a:gdLst>
                  <a:gd name="T0" fmla="*/ 9 w 9"/>
                  <a:gd name="T1" fmla="*/ 9 h 15"/>
                  <a:gd name="T2" fmla="*/ 4 w 9"/>
                  <a:gd name="T3" fmla="*/ 15 h 15"/>
                  <a:gd name="T4" fmla="*/ 0 w 9"/>
                  <a:gd name="T5" fmla="*/ 9 h 15"/>
                  <a:gd name="T6" fmla="*/ 0 w 9"/>
                  <a:gd name="T7" fmla="*/ 8 h 15"/>
                  <a:gd name="T8" fmla="*/ 4 w 9"/>
                  <a:gd name="T9" fmla="*/ 0 h 15"/>
                  <a:gd name="T10" fmla="*/ 9 w 9"/>
                  <a:gd name="T11" fmla="*/ 8 h 15"/>
                  <a:gd name="T12" fmla="*/ 9 w 9"/>
                  <a:gd name="T13" fmla="*/ 9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" h="15">
                    <a:moveTo>
                      <a:pt x="9" y="9"/>
                    </a:moveTo>
                    <a:cubicBezTo>
                      <a:pt x="9" y="13"/>
                      <a:pt x="4" y="15"/>
                      <a:pt x="4" y="15"/>
                    </a:cubicBezTo>
                    <a:cubicBezTo>
                      <a:pt x="4" y="15"/>
                      <a:pt x="0" y="13"/>
                      <a:pt x="0" y="9"/>
                    </a:cubicBezTo>
                    <a:cubicBezTo>
                      <a:pt x="0" y="9"/>
                      <a:pt x="0" y="8"/>
                      <a:pt x="0" y="8"/>
                    </a:cubicBezTo>
                    <a:cubicBezTo>
                      <a:pt x="1" y="4"/>
                      <a:pt x="4" y="0"/>
                      <a:pt x="4" y="0"/>
                    </a:cubicBezTo>
                    <a:cubicBezTo>
                      <a:pt x="4" y="0"/>
                      <a:pt x="8" y="4"/>
                      <a:pt x="9" y="8"/>
                    </a:cubicBezTo>
                    <a:cubicBezTo>
                      <a:pt x="9" y="8"/>
                      <a:pt x="9" y="9"/>
                      <a:pt x="9" y="9"/>
                    </a:cubicBezTo>
                    <a:close/>
                  </a:path>
                </a:pathLst>
              </a:custGeom>
              <a:solidFill>
                <a:srgbClr val="D4A7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19" name="Freeform 180"/>
              <p:cNvSpPr>
                <a:spLocks/>
              </p:cNvSpPr>
              <p:nvPr/>
            </p:nvSpPr>
            <p:spPr bwMode="auto">
              <a:xfrm>
                <a:off x="5398110" y="2928574"/>
                <a:ext cx="73978" cy="106343"/>
              </a:xfrm>
              <a:custGeom>
                <a:avLst/>
                <a:gdLst>
                  <a:gd name="T0" fmla="*/ 9 w 9"/>
                  <a:gd name="T1" fmla="*/ 8 h 13"/>
                  <a:gd name="T2" fmla="*/ 4 w 9"/>
                  <a:gd name="T3" fmla="*/ 13 h 13"/>
                  <a:gd name="T4" fmla="*/ 0 w 9"/>
                  <a:gd name="T5" fmla="*/ 8 h 13"/>
                  <a:gd name="T6" fmla="*/ 4 w 9"/>
                  <a:gd name="T7" fmla="*/ 0 h 13"/>
                  <a:gd name="T8" fmla="*/ 9 w 9"/>
                  <a:gd name="T9" fmla="*/ 8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3">
                    <a:moveTo>
                      <a:pt x="9" y="8"/>
                    </a:moveTo>
                    <a:cubicBezTo>
                      <a:pt x="8" y="11"/>
                      <a:pt x="4" y="13"/>
                      <a:pt x="4" y="13"/>
                    </a:cubicBezTo>
                    <a:cubicBezTo>
                      <a:pt x="4" y="13"/>
                      <a:pt x="1" y="11"/>
                      <a:pt x="0" y="8"/>
                    </a:cubicBezTo>
                    <a:cubicBezTo>
                      <a:pt x="1" y="4"/>
                      <a:pt x="4" y="0"/>
                      <a:pt x="4" y="0"/>
                    </a:cubicBezTo>
                    <a:cubicBezTo>
                      <a:pt x="4" y="0"/>
                      <a:pt x="8" y="4"/>
                      <a:pt x="9" y="8"/>
                    </a:cubicBezTo>
                    <a:close/>
                  </a:path>
                </a:pathLst>
              </a:custGeom>
              <a:solidFill>
                <a:srgbClr val="FFC9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20" name="Freeform 181"/>
              <p:cNvSpPr>
                <a:spLocks/>
              </p:cNvSpPr>
              <p:nvPr/>
            </p:nvSpPr>
            <p:spPr bwMode="auto">
              <a:xfrm>
                <a:off x="5439723" y="3034917"/>
                <a:ext cx="90161" cy="90161"/>
              </a:xfrm>
              <a:custGeom>
                <a:avLst/>
                <a:gdLst>
                  <a:gd name="T0" fmla="*/ 8 w 11"/>
                  <a:gd name="T1" fmla="*/ 8 h 11"/>
                  <a:gd name="T2" fmla="*/ 2 w 11"/>
                  <a:gd name="T3" fmla="*/ 9 h 11"/>
                  <a:gd name="T4" fmla="*/ 3 w 11"/>
                  <a:gd name="T5" fmla="*/ 2 h 11"/>
                  <a:gd name="T6" fmla="*/ 3 w 11"/>
                  <a:gd name="T7" fmla="*/ 2 h 11"/>
                  <a:gd name="T8" fmla="*/ 11 w 11"/>
                  <a:gd name="T9" fmla="*/ 0 h 11"/>
                  <a:gd name="T10" fmla="*/ 9 w 11"/>
                  <a:gd name="T11" fmla="*/ 8 h 11"/>
                  <a:gd name="T12" fmla="*/ 8 w 11"/>
                  <a:gd name="T13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" h="11">
                    <a:moveTo>
                      <a:pt x="8" y="8"/>
                    </a:moveTo>
                    <a:cubicBezTo>
                      <a:pt x="6" y="11"/>
                      <a:pt x="2" y="9"/>
                      <a:pt x="2" y="9"/>
                    </a:cubicBezTo>
                    <a:cubicBezTo>
                      <a:pt x="2" y="9"/>
                      <a:pt x="0" y="5"/>
                      <a:pt x="3" y="2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6" y="0"/>
                      <a:pt x="11" y="0"/>
                      <a:pt x="11" y="0"/>
                    </a:cubicBezTo>
                    <a:cubicBezTo>
                      <a:pt x="11" y="0"/>
                      <a:pt x="11" y="5"/>
                      <a:pt x="9" y="8"/>
                    </a:cubicBezTo>
                    <a:cubicBezTo>
                      <a:pt x="9" y="8"/>
                      <a:pt x="9" y="8"/>
                      <a:pt x="8" y="8"/>
                    </a:cubicBezTo>
                    <a:close/>
                  </a:path>
                </a:pathLst>
              </a:custGeom>
              <a:solidFill>
                <a:srgbClr val="D4A7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21" name="Freeform 182"/>
              <p:cNvSpPr>
                <a:spLocks/>
              </p:cNvSpPr>
              <p:nvPr/>
            </p:nvSpPr>
            <p:spPr bwMode="auto">
              <a:xfrm>
                <a:off x="5455906" y="3034917"/>
                <a:ext cx="73978" cy="73978"/>
              </a:xfrm>
              <a:custGeom>
                <a:avLst/>
                <a:gdLst>
                  <a:gd name="T0" fmla="*/ 7 w 9"/>
                  <a:gd name="T1" fmla="*/ 8 h 9"/>
                  <a:gd name="T2" fmla="*/ 1 w 9"/>
                  <a:gd name="T3" fmla="*/ 8 h 9"/>
                  <a:gd name="T4" fmla="*/ 1 w 9"/>
                  <a:gd name="T5" fmla="*/ 2 h 9"/>
                  <a:gd name="T6" fmla="*/ 9 w 9"/>
                  <a:gd name="T7" fmla="*/ 0 h 9"/>
                  <a:gd name="T8" fmla="*/ 7 w 9"/>
                  <a:gd name="T9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9">
                    <a:moveTo>
                      <a:pt x="7" y="8"/>
                    </a:moveTo>
                    <a:cubicBezTo>
                      <a:pt x="4" y="9"/>
                      <a:pt x="1" y="8"/>
                      <a:pt x="1" y="8"/>
                    </a:cubicBezTo>
                    <a:cubicBezTo>
                      <a:pt x="1" y="8"/>
                      <a:pt x="0" y="5"/>
                      <a:pt x="1" y="2"/>
                    </a:cubicBezTo>
                    <a:cubicBezTo>
                      <a:pt x="4" y="0"/>
                      <a:pt x="9" y="0"/>
                      <a:pt x="9" y="0"/>
                    </a:cubicBezTo>
                    <a:cubicBezTo>
                      <a:pt x="9" y="0"/>
                      <a:pt x="9" y="5"/>
                      <a:pt x="7" y="8"/>
                    </a:cubicBezTo>
                    <a:close/>
                  </a:path>
                </a:pathLst>
              </a:custGeom>
              <a:solidFill>
                <a:srgbClr val="FFC9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22" name="Freeform 183"/>
              <p:cNvSpPr>
                <a:spLocks/>
              </p:cNvSpPr>
              <p:nvPr/>
            </p:nvSpPr>
            <p:spPr bwMode="auto">
              <a:xfrm>
                <a:off x="5439723" y="3115831"/>
                <a:ext cx="90161" cy="90161"/>
              </a:xfrm>
              <a:custGeom>
                <a:avLst/>
                <a:gdLst>
                  <a:gd name="T0" fmla="*/ 8 w 11"/>
                  <a:gd name="T1" fmla="*/ 8 h 11"/>
                  <a:gd name="T2" fmla="*/ 2 w 11"/>
                  <a:gd name="T3" fmla="*/ 10 h 11"/>
                  <a:gd name="T4" fmla="*/ 3 w 11"/>
                  <a:gd name="T5" fmla="*/ 3 h 11"/>
                  <a:gd name="T6" fmla="*/ 3 w 11"/>
                  <a:gd name="T7" fmla="*/ 2 h 11"/>
                  <a:gd name="T8" fmla="*/ 11 w 11"/>
                  <a:gd name="T9" fmla="*/ 0 h 11"/>
                  <a:gd name="T10" fmla="*/ 9 w 11"/>
                  <a:gd name="T11" fmla="*/ 8 h 11"/>
                  <a:gd name="T12" fmla="*/ 8 w 11"/>
                  <a:gd name="T13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" h="11">
                    <a:moveTo>
                      <a:pt x="8" y="8"/>
                    </a:moveTo>
                    <a:cubicBezTo>
                      <a:pt x="6" y="11"/>
                      <a:pt x="2" y="10"/>
                      <a:pt x="2" y="10"/>
                    </a:cubicBezTo>
                    <a:cubicBezTo>
                      <a:pt x="2" y="10"/>
                      <a:pt x="0" y="5"/>
                      <a:pt x="3" y="3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6" y="0"/>
                      <a:pt x="11" y="0"/>
                      <a:pt x="11" y="0"/>
                    </a:cubicBezTo>
                    <a:cubicBezTo>
                      <a:pt x="11" y="0"/>
                      <a:pt x="11" y="5"/>
                      <a:pt x="9" y="8"/>
                    </a:cubicBezTo>
                    <a:cubicBezTo>
                      <a:pt x="9" y="8"/>
                      <a:pt x="9" y="8"/>
                      <a:pt x="8" y="8"/>
                    </a:cubicBezTo>
                    <a:close/>
                  </a:path>
                </a:pathLst>
              </a:custGeom>
              <a:solidFill>
                <a:srgbClr val="D4A7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23" name="Freeform 184"/>
              <p:cNvSpPr>
                <a:spLocks/>
              </p:cNvSpPr>
              <p:nvPr/>
            </p:nvSpPr>
            <p:spPr bwMode="auto">
              <a:xfrm>
                <a:off x="5455906" y="3115831"/>
                <a:ext cx="73978" cy="83225"/>
              </a:xfrm>
              <a:custGeom>
                <a:avLst/>
                <a:gdLst>
                  <a:gd name="T0" fmla="*/ 7 w 9"/>
                  <a:gd name="T1" fmla="*/ 8 h 10"/>
                  <a:gd name="T2" fmla="*/ 1 w 9"/>
                  <a:gd name="T3" fmla="*/ 8 h 10"/>
                  <a:gd name="T4" fmla="*/ 1 w 9"/>
                  <a:gd name="T5" fmla="*/ 2 h 10"/>
                  <a:gd name="T6" fmla="*/ 9 w 9"/>
                  <a:gd name="T7" fmla="*/ 0 h 10"/>
                  <a:gd name="T8" fmla="*/ 7 w 9"/>
                  <a:gd name="T9" fmla="*/ 8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0">
                    <a:moveTo>
                      <a:pt x="7" y="8"/>
                    </a:moveTo>
                    <a:cubicBezTo>
                      <a:pt x="4" y="10"/>
                      <a:pt x="1" y="8"/>
                      <a:pt x="1" y="8"/>
                    </a:cubicBezTo>
                    <a:cubicBezTo>
                      <a:pt x="1" y="8"/>
                      <a:pt x="0" y="5"/>
                      <a:pt x="1" y="2"/>
                    </a:cubicBezTo>
                    <a:cubicBezTo>
                      <a:pt x="4" y="0"/>
                      <a:pt x="9" y="0"/>
                      <a:pt x="9" y="0"/>
                    </a:cubicBezTo>
                    <a:cubicBezTo>
                      <a:pt x="9" y="0"/>
                      <a:pt x="9" y="5"/>
                      <a:pt x="7" y="8"/>
                    </a:cubicBezTo>
                    <a:close/>
                  </a:path>
                </a:pathLst>
              </a:custGeom>
              <a:solidFill>
                <a:srgbClr val="FFC9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24" name="Freeform 185"/>
              <p:cNvSpPr>
                <a:spLocks/>
              </p:cNvSpPr>
              <p:nvPr/>
            </p:nvSpPr>
            <p:spPr bwMode="auto">
              <a:xfrm>
                <a:off x="5439723" y="3199056"/>
                <a:ext cx="90161" cy="90161"/>
              </a:xfrm>
              <a:custGeom>
                <a:avLst/>
                <a:gdLst>
                  <a:gd name="T0" fmla="*/ 8 w 11"/>
                  <a:gd name="T1" fmla="*/ 9 h 11"/>
                  <a:gd name="T2" fmla="*/ 2 w 11"/>
                  <a:gd name="T3" fmla="*/ 10 h 11"/>
                  <a:gd name="T4" fmla="*/ 3 w 11"/>
                  <a:gd name="T5" fmla="*/ 3 h 11"/>
                  <a:gd name="T6" fmla="*/ 3 w 11"/>
                  <a:gd name="T7" fmla="*/ 2 h 11"/>
                  <a:gd name="T8" fmla="*/ 11 w 11"/>
                  <a:gd name="T9" fmla="*/ 0 h 11"/>
                  <a:gd name="T10" fmla="*/ 9 w 11"/>
                  <a:gd name="T11" fmla="*/ 8 h 11"/>
                  <a:gd name="T12" fmla="*/ 8 w 11"/>
                  <a:gd name="T13" fmla="*/ 9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" h="11">
                    <a:moveTo>
                      <a:pt x="8" y="9"/>
                    </a:moveTo>
                    <a:cubicBezTo>
                      <a:pt x="6" y="11"/>
                      <a:pt x="2" y="10"/>
                      <a:pt x="2" y="10"/>
                    </a:cubicBezTo>
                    <a:cubicBezTo>
                      <a:pt x="2" y="10"/>
                      <a:pt x="0" y="6"/>
                      <a:pt x="3" y="3"/>
                    </a:cubicBezTo>
                    <a:cubicBezTo>
                      <a:pt x="3" y="3"/>
                      <a:pt x="3" y="2"/>
                      <a:pt x="3" y="2"/>
                    </a:cubicBezTo>
                    <a:cubicBezTo>
                      <a:pt x="6" y="0"/>
                      <a:pt x="11" y="0"/>
                      <a:pt x="11" y="0"/>
                    </a:cubicBezTo>
                    <a:cubicBezTo>
                      <a:pt x="11" y="0"/>
                      <a:pt x="11" y="5"/>
                      <a:pt x="9" y="8"/>
                    </a:cubicBezTo>
                    <a:cubicBezTo>
                      <a:pt x="9" y="8"/>
                      <a:pt x="9" y="8"/>
                      <a:pt x="8" y="9"/>
                    </a:cubicBezTo>
                    <a:close/>
                  </a:path>
                </a:pathLst>
              </a:custGeom>
              <a:solidFill>
                <a:srgbClr val="D4A7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25" name="Freeform 186"/>
              <p:cNvSpPr>
                <a:spLocks/>
              </p:cNvSpPr>
              <p:nvPr/>
            </p:nvSpPr>
            <p:spPr bwMode="auto">
              <a:xfrm>
                <a:off x="5455906" y="3199056"/>
                <a:ext cx="73978" cy="80914"/>
              </a:xfrm>
              <a:custGeom>
                <a:avLst/>
                <a:gdLst>
                  <a:gd name="T0" fmla="*/ 7 w 9"/>
                  <a:gd name="T1" fmla="*/ 8 h 10"/>
                  <a:gd name="T2" fmla="*/ 1 w 9"/>
                  <a:gd name="T3" fmla="*/ 8 h 10"/>
                  <a:gd name="T4" fmla="*/ 1 w 9"/>
                  <a:gd name="T5" fmla="*/ 2 h 10"/>
                  <a:gd name="T6" fmla="*/ 9 w 9"/>
                  <a:gd name="T7" fmla="*/ 0 h 10"/>
                  <a:gd name="T8" fmla="*/ 7 w 9"/>
                  <a:gd name="T9" fmla="*/ 8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0">
                    <a:moveTo>
                      <a:pt x="7" y="8"/>
                    </a:moveTo>
                    <a:cubicBezTo>
                      <a:pt x="4" y="10"/>
                      <a:pt x="1" y="8"/>
                      <a:pt x="1" y="8"/>
                    </a:cubicBezTo>
                    <a:cubicBezTo>
                      <a:pt x="1" y="8"/>
                      <a:pt x="0" y="5"/>
                      <a:pt x="1" y="2"/>
                    </a:cubicBezTo>
                    <a:cubicBezTo>
                      <a:pt x="4" y="0"/>
                      <a:pt x="9" y="0"/>
                      <a:pt x="9" y="0"/>
                    </a:cubicBezTo>
                    <a:cubicBezTo>
                      <a:pt x="9" y="0"/>
                      <a:pt x="9" y="5"/>
                      <a:pt x="7" y="8"/>
                    </a:cubicBezTo>
                    <a:close/>
                  </a:path>
                </a:pathLst>
              </a:custGeom>
              <a:solidFill>
                <a:srgbClr val="FFC9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26" name="Freeform 187"/>
              <p:cNvSpPr>
                <a:spLocks/>
              </p:cNvSpPr>
              <p:nvPr/>
            </p:nvSpPr>
            <p:spPr bwMode="auto">
              <a:xfrm>
                <a:off x="5439723" y="3279969"/>
                <a:ext cx="90161" cy="99408"/>
              </a:xfrm>
              <a:custGeom>
                <a:avLst/>
                <a:gdLst>
                  <a:gd name="T0" fmla="*/ 8 w 11"/>
                  <a:gd name="T1" fmla="*/ 9 h 12"/>
                  <a:gd name="T2" fmla="*/ 2 w 11"/>
                  <a:gd name="T3" fmla="*/ 10 h 12"/>
                  <a:gd name="T4" fmla="*/ 3 w 11"/>
                  <a:gd name="T5" fmla="*/ 3 h 12"/>
                  <a:gd name="T6" fmla="*/ 3 w 11"/>
                  <a:gd name="T7" fmla="*/ 2 h 12"/>
                  <a:gd name="T8" fmla="*/ 11 w 11"/>
                  <a:gd name="T9" fmla="*/ 0 h 12"/>
                  <a:gd name="T10" fmla="*/ 9 w 11"/>
                  <a:gd name="T11" fmla="*/ 8 h 12"/>
                  <a:gd name="T12" fmla="*/ 8 w 11"/>
                  <a:gd name="T13" fmla="*/ 9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" h="12">
                    <a:moveTo>
                      <a:pt x="8" y="9"/>
                    </a:moveTo>
                    <a:cubicBezTo>
                      <a:pt x="6" y="12"/>
                      <a:pt x="2" y="10"/>
                      <a:pt x="2" y="10"/>
                    </a:cubicBezTo>
                    <a:cubicBezTo>
                      <a:pt x="2" y="10"/>
                      <a:pt x="0" y="6"/>
                      <a:pt x="3" y="3"/>
                    </a:cubicBezTo>
                    <a:cubicBezTo>
                      <a:pt x="3" y="3"/>
                      <a:pt x="3" y="3"/>
                      <a:pt x="3" y="2"/>
                    </a:cubicBezTo>
                    <a:cubicBezTo>
                      <a:pt x="6" y="0"/>
                      <a:pt x="11" y="0"/>
                      <a:pt x="11" y="0"/>
                    </a:cubicBezTo>
                    <a:cubicBezTo>
                      <a:pt x="11" y="0"/>
                      <a:pt x="11" y="5"/>
                      <a:pt x="9" y="8"/>
                    </a:cubicBezTo>
                    <a:cubicBezTo>
                      <a:pt x="9" y="8"/>
                      <a:pt x="9" y="9"/>
                      <a:pt x="8" y="9"/>
                    </a:cubicBezTo>
                    <a:close/>
                  </a:path>
                </a:pathLst>
              </a:custGeom>
              <a:solidFill>
                <a:srgbClr val="D4A7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27" name="Freeform 188"/>
              <p:cNvSpPr>
                <a:spLocks/>
              </p:cNvSpPr>
              <p:nvPr/>
            </p:nvSpPr>
            <p:spPr bwMode="auto">
              <a:xfrm>
                <a:off x="5455906" y="3279969"/>
                <a:ext cx="73978" cy="83225"/>
              </a:xfrm>
              <a:custGeom>
                <a:avLst/>
                <a:gdLst>
                  <a:gd name="T0" fmla="*/ 7 w 9"/>
                  <a:gd name="T1" fmla="*/ 8 h 10"/>
                  <a:gd name="T2" fmla="*/ 1 w 9"/>
                  <a:gd name="T3" fmla="*/ 9 h 10"/>
                  <a:gd name="T4" fmla="*/ 1 w 9"/>
                  <a:gd name="T5" fmla="*/ 2 h 10"/>
                  <a:gd name="T6" fmla="*/ 9 w 9"/>
                  <a:gd name="T7" fmla="*/ 0 h 10"/>
                  <a:gd name="T8" fmla="*/ 7 w 9"/>
                  <a:gd name="T9" fmla="*/ 8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0">
                    <a:moveTo>
                      <a:pt x="7" y="8"/>
                    </a:moveTo>
                    <a:cubicBezTo>
                      <a:pt x="4" y="10"/>
                      <a:pt x="1" y="9"/>
                      <a:pt x="1" y="9"/>
                    </a:cubicBezTo>
                    <a:cubicBezTo>
                      <a:pt x="1" y="9"/>
                      <a:pt x="0" y="5"/>
                      <a:pt x="1" y="2"/>
                    </a:cubicBezTo>
                    <a:cubicBezTo>
                      <a:pt x="4" y="0"/>
                      <a:pt x="9" y="0"/>
                      <a:pt x="9" y="0"/>
                    </a:cubicBezTo>
                    <a:cubicBezTo>
                      <a:pt x="9" y="0"/>
                      <a:pt x="9" y="5"/>
                      <a:pt x="7" y="8"/>
                    </a:cubicBezTo>
                    <a:close/>
                  </a:path>
                </a:pathLst>
              </a:custGeom>
              <a:solidFill>
                <a:srgbClr val="FFC9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28" name="Freeform 189"/>
              <p:cNvSpPr>
                <a:spLocks/>
              </p:cNvSpPr>
              <p:nvPr/>
            </p:nvSpPr>
            <p:spPr bwMode="auto">
              <a:xfrm>
                <a:off x="5333380" y="3034917"/>
                <a:ext cx="99408" cy="90161"/>
              </a:xfrm>
              <a:custGeom>
                <a:avLst/>
                <a:gdLst>
                  <a:gd name="T0" fmla="*/ 3 w 12"/>
                  <a:gd name="T1" fmla="*/ 8 h 11"/>
                  <a:gd name="T2" fmla="*/ 10 w 12"/>
                  <a:gd name="T3" fmla="*/ 9 h 11"/>
                  <a:gd name="T4" fmla="*/ 9 w 12"/>
                  <a:gd name="T5" fmla="*/ 2 h 11"/>
                  <a:gd name="T6" fmla="*/ 8 w 12"/>
                  <a:gd name="T7" fmla="*/ 2 h 11"/>
                  <a:gd name="T8" fmla="*/ 0 w 12"/>
                  <a:gd name="T9" fmla="*/ 0 h 11"/>
                  <a:gd name="T10" fmla="*/ 3 w 12"/>
                  <a:gd name="T11" fmla="*/ 8 h 11"/>
                  <a:gd name="T12" fmla="*/ 3 w 12"/>
                  <a:gd name="T13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" h="11">
                    <a:moveTo>
                      <a:pt x="3" y="8"/>
                    </a:moveTo>
                    <a:cubicBezTo>
                      <a:pt x="6" y="11"/>
                      <a:pt x="10" y="9"/>
                      <a:pt x="10" y="9"/>
                    </a:cubicBezTo>
                    <a:cubicBezTo>
                      <a:pt x="10" y="9"/>
                      <a:pt x="12" y="5"/>
                      <a:pt x="9" y="2"/>
                    </a:cubicBezTo>
                    <a:cubicBezTo>
                      <a:pt x="9" y="2"/>
                      <a:pt x="9" y="2"/>
                      <a:pt x="8" y="2"/>
                    </a:cubicBezTo>
                    <a:cubicBezTo>
                      <a:pt x="5" y="0"/>
                      <a:pt x="0" y="0"/>
                      <a:pt x="0" y="0"/>
                    </a:cubicBezTo>
                    <a:cubicBezTo>
                      <a:pt x="0" y="0"/>
                      <a:pt x="1" y="5"/>
                      <a:pt x="3" y="8"/>
                    </a:cubicBezTo>
                    <a:cubicBezTo>
                      <a:pt x="3" y="8"/>
                      <a:pt x="3" y="8"/>
                      <a:pt x="3" y="8"/>
                    </a:cubicBezTo>
                    <a:close/>
                  </a:path>
                </a:pathLst>
              </a:custGeom>
              <a:solidFill>
                <a:srgbClr val="D4A7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29" name="Freeform 190"/>
              <p:cNvSpPr>
                <a:spLocks/>
              </p:cNvSpPr>
              <p:nvPr/>
            </p:nvSpPr>
            <p:spPr bwMode="auto">
              <a:xfrm>
                <a:off x="5333380" y="3034917"/>
                <a:ext cx="80914" cy="73978"/>
              </a:xfrm>
              <a:custGeom>
                <a:avLst/>
                <a:gdLst>
                  <a:gd name="T0" fmla="*/ 3 w 10"/>
                  <a:gd name="T1" fmla="*/ 8 h 9"/>
                  <a:gd name="T2" fmla="*/ 9 w 10"/>
                  <a:gd name="T3" fmla="*/ 8 h 9"/>
                  <a:gd name="T4" fmla="*/ 8 w 10"/>
                  <a:gd name="T5" fmla="*/ 2 h 9"/>
                  <a:gd name="T6" fmla="*/ 0 w 10"/>
                  <a:gd name="T7" fmla="*/ 0 h 9"/>
                  <a:gd name="T8" fmla="*/ 3 w 10"/>
                  <a:gd name="T9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9">
                    <a:moveTo>
                      <a:pt x="3" y="8"/>
                    </a:moveTo>
                    <a:cubicBezTo>
                      <a:pt x="5" y="9"/>
                      <a:pt x="9" y="8"/>
                      <a:pt x="9" y="8"/>
                    </a:cubicBezTo>
                    <a:cubicBezTo>
                      <a:pt x="9" y="8"/>
                      <a:pt x="10" y="5"/>
                      <a:pt x="8" y="2"/>
                    </a:cubicBezTo>
                    <a:cubicBezTo>
                      <a:pt x="5" y="0"/>
                      <a:pt x="0" y="0"/>
                      <a:pt x="0" y="0"/>
                    </a:cubicBezTo>
                    <a:cubicBezTo>
                      <a:pt x="0" y="0"/>
                      <a:pt x="1" y="5"/>
                      <a:pt x="3" y="8"/>
                    </a:cubicBezTo>
                    <a:close/>
                  </a:path>
                </a:pathLst>
              </a:custGeom>
              <a:solidFill>
                <a:srgbClr val="FFC9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30" name="Freeform 191"/>
              <p:cNvSpPr>
                <a:spLocks/>
              </p:cNvSpPr>
              <p:nvPr/>
            </p:nvSpPr>
            <p:spPr bwMode="auto">
              <a:xfrm>
                <a:off x="5333380" y="3115831"/>
                <a:ext cx="99408" cy="90161"/>
              </a:xfrm>
              <a:custGeom>
                <a:avLst/>
                <a:gdLst>
                  <a:gd name="T0" fmla="*/ 3 w 12"/>
                  <a:gd name="T1" fmla="*/ 8 h 11"/>
                  <a:gd name="T2" fmla="*/ 10 w 12"/>
                  <a:gd name="T3" fmla="*/ 10 h 11"/>
                  <a:gd name="T4" fmla="*/ 9 w 12"/>
                  <a:gd name="T5" fmla="*/ 3 h 11"/>
                  <a:gd name="T6" fmla="*/ 8 w 12"/>
                  <a:gd name="T7" fmla="*/ 2 h 11"/>
                  <a:gd name="T8" fmla="*/ 0 w 12"/>
                  <a:gd name="T9" fmla="*/ 0 h 11"/>
                  <a:gd name="T10" fmla="*/ 3 w 12"/>
                  <a:gd name="T11" fmla="*/ 8 h 11"/>
                  <a:gd name="T12" fmla="*/ 3 w 12"/>
                  <a:gd name="T13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" h="11">
                    <a:moveTo>
                      <a:pt x="3" y="8"/>
                    </a:moveTo>
                    <a:cubicBezTo>
                      <a:pt x="6" y="11"/>
                      <a:pt x="10" y="10"/>
                      <a:pt x="10" y="10"/>
                    </a:cubicBezTo>
                    <a:cubicBezTo>
                      <a:pt x="10" y="10"/>
                      <a:pt x="12" y="5"/>
                      <a:pt x="9" y="3"/>
                    </a:cubicBezTo>
                    <a:cubicBezTo>
                      <a:pt x="9" y="2"/>
                      <a:pt x="9" y="2"/>
                      <a:pt x="8" y="2"/>
                    </a:cubicBezTo>
                    <a:cubicBezTo>
                      <a:pt x="5" y="0"/>
                      <a:pt x="0" y="0"/>
                      <a:pt x="0" y="0"/>
                    </a:cubicBezTo>
                    <a:cubicBezTo>
                      <a:pt x="0" y="0"/>
                      <a:pt x="1" y="5"/>
                      <a:pt x="3" y="8"/>
                    </a:cubicBezTo>
                    <a:cubicBezTo>
                      <a:pt x="3" y="8"/>
                      <a:pt x="3" y="8"/>
                      <a:pt x="3" y="8"/>
                    </a:cubicBezTo>
                    <a:close/>
                  </a:path>
                </a:pathLst>
              </a:custGeom>
              <a:solidFill>
                <a:srgbClr val="D4A7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31" name="Freeform 192"/>
              <p:cNvSpPr>
                <a:spLocks/>
              </p:cNvSpPr>
              <p:nvPr/>
            </p:nvSpPr>
            <p:spPr bwMode="auto">
              <a:xfrm>
                <a:off x="5333380" y="3115831"/>
                <a:ext cx="80914" cy="83225"/>
              </a:xfrm>
              <a:custGeom>
                <a:avLst/>
                <a:gdLst>
                  <a:gd name="T0" fmla="*/ 3 w 10"/>
                  <a:gd name="T1" fmla="*/ 8 h 10"/>
                  <a:gd name="T2" fmla="*/ 9 w 10"/>
                  <a:gd name="T3" fmla="*/ 8 h 10"/>
                  <a:gd name="T4" fmla="*/ 8 w 10"/>
                  <a:gd name="T5" fmla="*/ 2 h 10"/>
                  <a:gd name="T6" fmla="*/ 0 w 10"/>
                  <a:gd name="T7" fmla="*/ 0 h 10"/>
                  <a:gd name="T8" fmla="*/ 3 w 10"/>
                  <a:gd name="T9" fmla="*/ 8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0">
                    <a:moveTo>
                      <a:pt x="3" y="8"/>
                    </a:moveTo>
                    <a:cubicBezTo>
                      <a:pt x="5" y="10"/>
                      <a:pt x="9" y="8"/>
                      <a:pt x="9" y="8"/>
                    </a:cubicBezTo>
                    <a:cubicBezTo>
                      <a:pt x="9" y="8"/>
                      <a:pt x="10" y="5"/>
                      <a:pt x="8" y="2"/>
                    </a:cubicBezTo>
                    <a:cubicBezTo>
                      <a:pt x="5" y="0"/>
                      <a:pt x="0" y="0"/>
                      <a:pt x="0" y="0"/>
                    </a:cubicBezTo>
                    <a:cubicBezTo>
                      <a:pt x="0" y="0"/>
                      <a:pt x="1" y="5"/>
                      <a:pt x="3" y="8"/>
                    </a:cubicBezTo>
                    <a:close/>
                  </a:path>
                </a:pathLst>
              </a:custGeom>
              <a:solidFill>
                <a:srgbClr val="FFC9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32" name="Freeform 193"/>
              <p:cNvSpPr>
                <a:spLocks/>
              </p:cNvSpPr>
              <p:nvPr/>
            </p:nvSpPr>
            <p:spPr bwMode="auto">
              <a:xfrm>
                <a:off x="5333380" y="3199056"/>
                <a:ext cx="99408" cy="90161"/>
              </a:xfrm>
              <a:custGeom>
                <a:avLst/>
                <a:gdLst>
                  <a:gd name="T0" fmla="*/ 3 w 12"/>
                  <a:gd name="T1" fmla="*/ 9 h 11"/>
                  <a:gd name="T2" fmla="*/ 10 w 12"/>
                  <a:gd name="T3" fmla="*/ 10 h 11"/>
                  <a:gd name="T4" fmla="*/ 9 w 12"/>
                  <a:gd name="T5" fmla="*/ 3 h 11"/>
                  <a:gd name="T6" fmla="*/ 8 w 12"/>
                  <a:gd name="T7" fmla="*/ 2 h 11"/>
                  <a:gd name="T8" fmla="*/ 0 w 12"/>
                  <a:gd name="T9" fmla="*/ 0 h 11"/>
                  <a:gd name="T10" fmla="*/ 3 w 12"/>
                  <a:gd name="T11" fmla="*/ 8 h 11"/>
                  <a:gd name="T12" fmla="*/ 3 w 12"/>
                  <a:gd name="T13" fmla="*/ 9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" h="11">
                    <a:moveTo>
                      <a:pt x="3" y="9"/>
                    </a:moveTo>
                    <a:cubicBezTo>
                      <a:pt x="6" y="11"/>
                      <a:pt x="10" y="10"/>
                      <a:pt x="10" y="10"/>
                    </a:cubicBezTo>
                    <a:cubicBezTo>
                      <a:pt x="10" y="10"/>
                      <a:pt x="12" y="6"/>
                      <a:pt x="9" y="3"/>
                    </a:cubicBezTo>
                    <a:cubicBezTo>
                      <a:pt x="9" y="3"/>
                      <a:pt x="9" y="2"/>
                      <a:pt x="8" y="2"/>
                    </a:cubicBezTo>
                    <a:cubicBezTo>
                      <a:pt x="5" y="0"/>
                      <a:pt x="0" y="0"/>
                      <a:pt x="0" y="0"/>
                    </a:cubicBezTo>
                    <a:cubicBezTo>
                      <a:pt x="0" y="0"/>
                      <a:pt x="1" y="5"/>
                      <a:pt x="3" y="8"/>
                    </a:cubicBezTo>
                    <a:cubicBezTo>
                      <a:pt x="3" y="8"/>
                      <a:pt x="3" y="8"/>
                      <a:pt x="3" y="9"/>
                    </a:cubicBezTo>
                    <a:close/>
                  </a:path>
                </a:pathLst>
              </a:custGeom>
              <a:solidFill>
                <a:srgbClr val="D4A7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33" name="Freeform 194"/>
              <p:cNvSpPr>
                <a:spLocks/>
              </p:cNvSpPr>
              <p:nvPr/>
            </p:nvSpPr>
            <p:spPr bwMode="auto">
              <a:xfrm>
                <a:off x="5333380" y="3199056"/>
                <a:ext cx="80914" cy="80914"/>
              </a:xfrm>
              <a:custGeom>
                <a:avLst/>
                <a:gdLst>
                  <a:gd name="T0" fmla="*/ 3 w 10"/>
                  <a:gd name="T1" fmla="*/ 8 h 10"/>
                  <a:gd name="T2" fmla="*/ 9 w 10"/>
                  <a:gd name="T3" fmla="*/ 8 h 10"/>
                  <a:gd name="T4" fmla="*/ 8 w 10"/>
                  <a:gd name="T5" fmla="*/ 2 h 10"/>
                  <a:gd name="T6" fmla="*/ 0 w 10"/>
                  <a:gd name="T7" fmla="*/ 0 h 10"/>
                  <a:gd name="T8" fmla="*/ 3 w 10"/>
                  <a:gd name="T9" fmla="*/ 8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0">
                    <a:moveTo>
                      <a:pt x="3" y="8"/>
                    </a:moveTo>
                    <a:cubicBezTo>
                      <a:pt x="5" y="10"/>
                      <a:pt x="9" y="8"/>
                      <a:pt x="9" y="8"/>
                    </a:cubicBezTo>
                    <a:cubicBezTo>
                      <a:pt x="9" y="8"/>
                      <a:pt x="10" y="5"/>
                      <a:pt x="8" y="2"/>
                    </a:cubicBezTo>
                    <a:cubicBezTo>
                      <a:pt x="5" y="0"/>
                      <a:pt x="0" y="0"/>
                      <a:pt x="0" y="0"/>
                    </a:cubicBezTo>
                    <a:cubicBezTo>
                      <a:pt x="0" y="0"/>
                      <a:pt x="1" y="5"/>
                      <a:pt x="3" y="8"/>
                    </a:cubicBezTo>
                    <a:close/>
                  </a:path>
                </a:pathLst>
              </a:custGeom>
              <a:solidFill>
                <a:srgbClr val="FFC9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34" name="Freeform 195"/>
              <p:cNvSpPr>
                <a:spLocks/>
              </p:cNvSpPr>
              <p:nvPr/>
            </p:nvSpPr>
            <p:spPr bwMode="auto">
              <a:xfrm>
                <a:off x="5333380" y="3279969"/>
                <a:ext cx="99408" cy="99408"/>
              </a:xfrm>
              <a:custGeom>
                <a:avLst/>
                <a:gdLst>
                  <a:gd name="T0" fmla="*/ 3 w 12"/>
                  <a:gd name="T1" fmla="*/ 9 h 12"/>
                  <a:gd name="T2" fmla="*/ 10 w 12"/>
                  <a:gd name="T3" fmla="*/ 10 h 12"/>
                  <a:gd name="T4" fmla="*/ 9 w 12"/>
                  <a:gd name="T5" fmla="*/ 3 h 12"/>
                  <a:gd name="T6" fmla="*/ 8 w 12"/>
                  <a:gd name="T7" fmla="*/ 2 h 12"/>
                  <a:gd name="T8" fmla="*/ 0 w 12"/>
                  <a:gd name="T9" fmla="*/ 0 h 12"/>
                  <a:gd name="T10" fmla="*/ 3 w 12"/>
                  <a:gd name="T11" fmla="*/ 8 h 12"/>
                  <a:gd name="T12" fmla="*/ 3 w 12"/>
                  <a:gd name="T13" fmla="*/ 9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" h="12">
                    <a:moveTo>
                      <a:pt x="3" y="9"/>
                    </a:moveTo>
                    <a:cubicBezTo>
                      <a:pt x="6" y="12"/>
                      <a:pt x="10" y="10"/>
                      <a:pt x="10" y="10"/>
                    </a:cubicBezTo>
                    <a:cubicBezTo>
                      <a:pt x="10" y="10"/>
                      <a:pt x="12" y="6"/>
                      <a:pt x="9" y="3"/>
                    </a:cubicBezTo>
                    <a:cubicBezTo>
                      <a:pt x="9" y="3"/>
                      <a:pt x="9" y="3"/>
                      <a:pt x="8" y="2"/>
                    </a:cubicBezTo>
                    <a:cubicBezTo>
                      <a:pt x="5" y="0"/>
                      <a:pt x="0" y="0"/>
                      <a:pt x="0" y="0"/>
                    </a:cubicBezTo>
                    <a:cubicBezTo>
                      <a:pt x="0" y="0"/>
                      <a:pt x="1" y="5"/>
                      <a:pt x="3" y="8"/>
                    </a:cubicBezTo>
                    <a:cubicBezTo>
                      <a:pt x="3" y="8"/>
                      <a:pt x="3" y="9"/>
                      <a:pt x="3" y="9"/>
                    </a:cubicBezTo>
                    <a:close/>
                  </a:path>
                </a:pathLst>
              </a:custGeom>
              <a:solidFill>
                <a:srgbClr val="D4A7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35" name="Freeform 196"/>
              <p:cNvSpPr>
                <a:spLocks/>
              </p:cNvSpPr>
              <p:nvPr/>
            </p:nvSpPr>
            <p:spPr bwMode="auto">
              <a:xfrm>
                <a:off x="5333380" y="3279969"/>
                <a:ext cx="80914" cy="83225"/>
              </a:xfrm>
              <a:custGeom>
                <a:avLst/>
                <a:gdLst>
                  <a:gd name="T0" fmla="*/ 3 w 10"/>
                  <a:gd name="T1" fmla="*/ 8 h 10"/>
                  <a:gd name="T2" fmla="*/ 9 w 10"/>
                  <a:gd name="T3" fmla="*/ 9 h 10"/>
                  <a:gd name="T4" fmla="*/ 8 w 10"/>
                  <a:gd name="T5" fmla="*/ 2 h 10"/>
                  <a:gd name="T6" fmla="*/ 0 w 10"/>
                  <a:gd name="T7" fmla="*/ 0 h 10"/>
                  <a:gd name="T8" fmla="*/ 3 w 10"/>
                  <a:gd name="T9" fmla="*/ 8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0">
                    <a:moveTo>
                      <a:pt x="3" y="8"/>
                    </a:moveTo>
                    <a:cubicBezTo>
                      <a:pt x="5" y="10"/>
                      <a:pt x="9" y="9"/>
                      <a:pt x="9" y="9"/>
                    </a:cubicBezTo>
                    <a:cubicBezTo>
                      <a:pt x="9" y="9"/>
                      <a:pt x="10" y="5"/>
                      <a:pt x="8" y="2"/>
                    </a:cubicBezTo>
                    <a:cubicBezTo>
                      <a:pt x="5" y="0"/>
                      <a:pt x="0" y="0"/>
                      <a:pt x="0" y="0"/>
                    </a:cubicBezTo>
                    <a:cubicBezTo>
                      <a:pt x="0" y="0"/>
                      <a:pt x="1" y="5"/>
                      <a:pt x="3" y="8"/>
                    </a:cubicBezTo>
                    <a:close/>
                  </a:path>
                </a:pathLst>
              </a:custGeom>
              <a:solidFill>
                <a:srgbClr val="FFC9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</p:grpSp>
        <p:grpSp>
          <p:nvGrpSpPr>
            <p:cNvPr id="236" name="그룹 235"/>
            <p:cNvGrpSpPr/>
            <p:nvPr/>
          </p:nvGrpSpPr>
          <p:grpSpPr>
            <a:xfrm>
              <a:off x="6072807" y="2475460"/>
              <a:ext cx="1338536" cy="1306172"/>
              <a:chOff x="5816548" y="2475460"/>
              <a:chExt cx="1338536" cy="1306172"/>
            </a:xfrm>
          </p:grpSpPr>
          <p:sp>
            <p:nvSpPr>
              <p:cNvPr id="237" name="Freeform 197"/>
              <p:cNvSpPr>
                <a:spLocks/>
              </p:cNvSpPr>
              <p:nvPr/>
            </p:nvSpPr>
            <p:spPr bwMode="auto">
              <a:xfrm>
                <a:off x="5941385" y="3157444"/>
                <a:ext cx="261235" cy="328277"/>
              </a:xfrm>
              <a:custGeom>
                <a:avLst/>
                <a:gdLst>
                  <a:gd name="T0" fmla="*/ 26 w 32"/>
                  <a:gd name="T1" fmla="*/ 21 h 40"/>
                  <a:gd name="T2" fmla="*/ 25 w 32"/>
                  <a:gd name="T3" fmla="*/ 38 h 40"/>
                  <a:gd name="T4" fmla="*/ 21 w 32"/>
                  <a:gd name="T5" fmla="*/ 39 h 40"/>
                  <a:gd name="T6" fmla="*/ 11 w 32"/>
                  <a:gd name="T7" fmla="*/ 31 h 40"/>
                  <a:gd name="T8" fmla="*/ 4 w 32"/>
                  <a:gd name="T9" fmla="*/ 2 h 40"/>
                  <a:gd name="T10" fmla="*/ 26 w 32"/>
                  <a:gd name="T11" fmla="*/ 2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" h="40">
                    <a:moveTo>
                      <a:pt x="26" y="21"/>
                    </a:moveTo>
                    <a:cubicBezTo>
                      <a:pt x="32" y="31"/>
                      <a:pt x="30" y="35"/>
                      <a:pt x="25" y="38"/>
                    </a:cubicBezTo>
                    <a:cubicBezTo>
                      <a:pt x="24" y="38"/>
                      <a:pt x="23" y="39"/>
                      <a:pt x="21" y="39"/>
                    </a:cubicBezTo>
                    <a:cubicBezTo>
                      <a:pt x="18" y="40"/>
                      <a:pt x="15" y="38"/>
                      <a:pt x="11" y="31"/>
                    </a:cubicBezTo>
                    <a:cubicBezTo>
                      <a:pt x="5" y="21"/>
                      <a:pt x="0" y="5"/>
                      <a:pt x="4" y="2"/>
                    </a:cubicBezTo>
                    <a:cubicBezTo>
                      <a:pt x="8" y="0"/>
                      <a:pt x="21" y="12"/>
                      <a:pt x="26" y="21"/>
                    </a:cubicBezTo>
                    <a:close/>
                  </a:path>
                </a:pathLst>
              </a:custGeom>
              <a:solidFill>
                <a:srgbClr val="FDC40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38" name="Freeform 198"/>
              <p:cNvSpPr>
                <a:spLocks/>
              </p:cNvSpPr>
              <p:nvPr/>
            </p:nvSpPr>
            <p:spPr bwMode="auto">
              <a:xfrm>
                <a:off x="5941385" y="3279969"/>
                <a:ext cx="228870" cy="214999"/>
              </a:xfrm>
              <a:custGeom>
                <a:avLst/>
                <a:gdLst>
                  <a:gd name="T0" fmla="*/ 0 w 28"/>
                  <a:gd name="T1" fmla="*/ 0 h 26"/>
                  <a:gd name="T2" fmla="*/ 9 w 28"/>
                  <a:gd name="T3" fmla="*/ 17 h 26"/>
                  <a:gd name="T4" fmla="*/ 23 w 28"/>
                  <a:gd name="T5" fmla="*/ 24 h 26"/>
                  <a:gd name="T6" fmla="*/ 28 w 28"/>
                  <a:gd name="T7" fmla="*/ 20 h 26"/>
                  <a:gd name="T8" fmla="*/ 0 w 28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26">
                    <a:moveTo>
                      <a:pt x="0" y="0"/>
                    </a:moveTo>
                    <a:cubicBezTo>
                      <a:pt x="0" y="0"/>
                      <a:pt x="4" y="10"/>
                      <a:pt x="9" y="17"/>
                    </a:cubicBezTo>
                    <a:cubicBezTo>
                      <a:pt x="13" y="23"/>
                      <a:pt x="19" y="26"/>
                      <a:pt x="23" y="24"/>
                    </a:cubicBezTo>
                    <a:cubicBezTo>
                      <a:pt x="26" y="22"/>
                      <a:pt x="28" y="22"/>
                      <a:pt x="28" y="20"/>
                    </a:cubicBezTo>
                    <a:cubicBezTo>
                      <a:pt x="26" y="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58991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39" name="Freeform 199"/>
              <p:cNvSpPr>
                <a:spLocks/>
              </p:cNvSpPr>
              <p:nvPr/>
            </p:nvSpPr>
            <p:spPr bwMode="auto">
              <a:xfrm>
                <a:off x="6038481" y="3189809"/>
                <a:ext cx="154892" cy="288977"/>
              </a:xfrm>
              <a:custGeom>
                <a:avLst/>
                <a:gdLst>
                  <a:gd name="T0" fmla="*/ 5 w 19"/>
                  <a:gd name="T1" fmla="*/ 0 h 35"/>
                  <a:gd name="T2" fmla="*/ 16 w 19"/>
                  <a:gd name="T3" fmla="*/ 16 h 35"/>
                  <a:gd name="T4" fmla="*/ 16 w 19"/>
                  <a:gd name="T5" fmla="*/ 32 h 35"/>
                  <a:gd name="T6" fmla="*/ 10 w 19"/>
                  <a:gd name="T7" fmla="*/ 34 h 35"/>
                  <a:gd name="T8" fmla="*/ 5 w 19"/>
                  <a:gd name="T9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35">
                    <a:moveTo>
                      <a:pt x="5" y="0"/>
                    </a:moveTo>
                    <a:cubicBezTo>
                      <a:pt x="5" y="0"/>
                      <a:pt x="12" y="9"/>
                      <a:pt x="16" y="16"/>
                    </a:cubicBezTo>
                    <a:cubicBezTo>
                      <a:pt x="19" y="23"/>
                      <a:pt x="19" y="30"/>
                      <a:pt x="16" y="32"/>
                    </a:cubicBezTo>
                    <a:cubicBezTo>
                      <a:pt x="13" y="34"/>
                      <a:pt x="11" y="35"/>
                      <a:pt x="10" y="34"/>
                    </a:cubicBezTo>
                    <a:cubicBezTo>
                      <a:pt x="0" y="28"/>
                      <a:pt x="5" y="0"/>
                      <a:pt x="5" y="0"/>
                    </a:cubicBezTo>
                    <a:close/>
                  </a:path>
                </a:pathLst>
              </a:custGeom>
              <a:solidFill>
                <a:srgbClr val="63AD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40" name="Freeform 200"/>
              <p:cNvSpPr>
                <a:spLocks/>
              </p:cNvSpPr>
              <p:nvPr/>
            </p:nvSpPr>
            <p:spPr bwMode="auto">
              <a:xfrm>
                <a:off x="5816548" y="3337765"/>
                <a:ext cx="360642" cy="286664"/>
              </a:xfrm>
              <a:custGeom>
                <a:avLst/>
                <a:gdLst>
                  <a:gd name="T0" fmla="*/ 44 w 44"/>
                  <a:gd name="T1" fmla="*/ 21 h 35"/>
                  <a:gd name="T2" fmla="*/ 13 w 44"/>
                  <a:gd name="T3" fmla="*/ 0 h 35"/>
                  <a:gd name="T4" fmla="*/ 0 w 44"/>
                  <a:gd name="T5" fmla="*/ 35 h 35"/>
                  <a:gd name="T6" fmla="*/ 13 w 44"/>
                  <a:gd name="T7" fmla="*/ 11 h 35"/>
                  <a:gd name="T8" fmla="*/ 43 w 44"/>
                  <a:gd name="T9" fmla="*/ 31 h 35"/>
                  <a:gd name="T10" fmla="*/ 44 w 44"/>
                  <a:gd name="T11" fmla="*/ 21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4" h="35">
                    <a:moveTo>
                      <a:pt x="44" y="21"/>
                    </a:moveTo>
                    <a:cubicBezTo>
                      <a:pt x="44" y="21"/>
                      <a:pt x="22" y="0"/>
                      <a:pt x="13" y="0"/>
                    </a:cubicBezTo>
                    <a:cubicBezTo>
                      <a:pt x="3" y="1"/>
                      <a:pt x="0" y="35"/>
                      <a:pt x="0" y="35"/>
                    </a:cubicBezTo>
                    <a:cubicBezTo>
                      <a:pt x="0" y="35"/>
                      <a:pt x="10" y="14"/>
                      <a:pt x="13" y="11"/>
                    </a:cubicBezTo>
                    <a:cubicBezTo>
                      <a:pt x="16" y="8"/>
                      <a:pt x="43" y="31"/>
                      <a:pt x="43" y="31"/>
                    </a:cubicBezTo>
                    <a:lnTo>
                      <a:pt x="44" y="21"/>
                    </a:lnTo>
                    <a:close/>
                  </a:path>
                </a:pathLst>
              </a:custGeom>
              <a:solidFill>
                <a:srgbClr val="508D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41" name="Freeform 201"/>
              <p:cNvSpPr>
                <a:spLocks/>
              </p:cNvSpPr>
              <p:nvPr/>
            </p:nvSpPr>
            <p:spPr bwMode="auto">
              <a:xfrm>
                <a:off x="5941385" y="2722824"/>
                <a:ext cx="270482" cy="328277"/>
              </a:xfrm>
              <a:custGeom>
                <a:avLst/>
                <a:gdLst>
                  <a:gd name="T0" fmla="*/ 27 w 33"/>
                  <a:gd name="T1" fmla="*/ 22 h 40"/>
                  <a:gd name="T2" fmla="*/ 26 w 33"/>
                  <a:gd name="T3" fmla="*/ 38 h 40"/>
                  <a:gd name="T4" fmla="*/ 22 w 33"/>
                  <a:gd name="T5" fmla="*/ 39 h 40"/>
                  <a:gd name="T6" fmla="*/ 11 w 33"/>
                  <a:gd name="T7" fmla="*/ 31 h 40"/>
                  <a:gd name="T8" fmla="*/ 5 w 33"/>
                  <a:gd name="T9" fmla="*/ 3 h 40"/>
                  <a:gd name="T10" fmla="*/ 27 w 33"/>
                  <a:gd name="T11" fmla="*/ 22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" h="40">
                    <a:moveTo>
                      <a:pt x="27" y="22"/>
                    </a:moveTo>
                    <a:cubicBezTo>
                      <a:pt x="33" y="32"/>
                      <a:pt x="31" y="35"/>
                      <a:pt x="26" y="38"/>
                    </a:cubicBezTo>
                    <a:cubicBezTo>
                      <a:pt x="25" y="39"/>
                      <a:pt x="24" y="39"/>
                      <a:pt x="22" y="39"/>
                    </a:cubicBezTo>
                    <a:cubicBezTo>
                      <a:pt x="19" y="40"/>
                      <a:pt x="16" y="38"/>
                      <a:pt x="11" y="31"/>
                    </a:cubicBezTo>
                    <a:cubicBezTo>
                      <a:pt x="5" y="22"/>
                      <a:pt x="0" y="5"/>
                      <a:pt x="5" y="3"/>
                    </a:cubicBezTo>
                    <a:cubicBezTo>
                      <a:pt x="9" y="0"/>
                      <a:pt x="21" y="12"/>
                      <a:pt x="27" y="22"/>
                    </a:cubicBezTo>
                    <a:close/>
                  </a:path>
                </a:pathLst>
              </a:custGeom>
              <a:solidFill>
                <a:srgbClr val="FDC40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42" name="Freeform 202"/>
              <p:cNvSpPr>
                <a:spLocks/>
              </p:cNvSpPr>
              <p:nvPr/>
            </p:nvSpPr>
            <p:spPr bwMode="auto">
              <a:xfrm>
                <a:off x="5941385" y="2845349"/>
                <a:ext cx="235804" cy="212686"/>
              </a:xfrm>
              <a:custGeom>
                <a:avLst/>
                <a:gdLst>
                  <a:gd name="T0" fmla="*/ 0 w 29"/>
                  <a:gd name="T1" fmla="*/ 0 h 26"/>
                  <a:gd name="T2" fmla="*/ 9 w 29"/>
                  <a:gd name="T3" fmla="*/ 17 h 26"/>
                  <a:gd name="T4" fmla="*/ 24 w 29"/>
                  <a:gd name="T5" fmla="*/ 24 h 26"/>
                  <a:gd name="T6" fmla="*/ 28 w 29"/>
                  <a:gd name="T7" fmla="*/ 20 h 26"/>
                  <a:gd name="T8" fmla="*/ 0 w 29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26">
                    <a:moveTo>
                      <a:pt x="0" y="0"/>
                    </a:moveTo>
                    <a:cubicBezTo>
                      <a:pt x="0" y="0"/>
                      <a:pt x="5" y="11"/>
                      <a:pt x="9" y="17"/>
                    </a:cubicBezTo>
                    <a:cubicBezTo>
                      <a:pt x="14" y="24"/>
                      <a:pt x="20" y="26"/>
                      <a:pt x="24" y="24"/>
                    </a:cubicBezTo>
                    <a:cubicBezTo>
                      <a:pt x="27" y="23"/>
                      <a:pt x="29" y="22"/>
                      <a:pt x="28" y="20"/>
                    </a:cubicBezTo>
                    <a:cubicBezTo>
                      <a:pt x="27" y="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58991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43" name="Freeform 203"/>
              <p:cNvSpPr>
                <a:spLocks/>
              </p:cNvSpPr>
              <p:nvPr/>
            </p:nvSpPr>
            <p:spPr bwMode="auto">
              <a:xfrm>
                <a:off x="6047729" y="2764437"/>
                <a:ext cx="154892" cy="286664"/>
              </a:xfrm>
              <a:custGeom>
                <a:avLst/>
                <a:gdLst>
                  <a:gd name="T0" fmla="*/ 5 w 19"/>
                  <a:gd name="T1" fmla="*/ 0 h 35"/>
                  <a:gd name="T2" fmla="*/ 16 w 19"/>
                  <a:gd name="T3" fmla="*/ 16 h 35"/>
                  <a:gd name="T4" fmla="*/ 16 w 19"/>
                  <a:gd name="T5" fmla="*/ 32 h 35"/>
                  <a:gd name="T6" fmla="*/ 9 w 19"/>
                  <a:gd name="T7" fmla="*/ 34 h 35"/>
                  <a:gd name="T8" fmla="*/ 5 w 19"/>
                  <a:gd name="T9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35">
                    <a:moveTo>
                      <a:pt x="5" y="0"/>
                    </a:moveTo>
                    <a:cubicBezTo>
                      <a:pt x="5" y="0"/>
                      <a:pt x="12" y="9"/>
                      <a:pt x="16" y="16"/>
                    </a:cubicBezTo>
                    <a:cubicBezTo>
                      <a:pt x="19" y="23"/>
                      <a:pt x="19" y="30"/>
                      <a:pt x="16" y="32"/>
                    </a:cubicBezTo>
                    <a:cubicBezTo>
                      <a:pt x="12" y="34"/>
                      <a:pt x="11" y="35"/>
                      <a:pt x="9" y="34"/>
                    </a:cubicBezTo>
                    <a:cubicBezTo>
                      <a:pt x="0" y="27"/>
                      <a:pt x="5" y="0"/>
                      <a:pt x="5" y="0"/>
                    </a:cubicBezTo>
                    <a:close/>
                  </a:path>
                </a:pathLst>
              </a:custGeom>
              <a:solidFill>
                <a:srgbClr val="63AD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44" name="Freeform 204"/>
              <p:cNvSpPr>
                <a:spLocks/>
              </p:cNvSpPr>
              <p:nvPr/>
            </p:nvSpPr>
            <p:spPr bwMode="auto">
              <a:xfrm>
                <a:off x="5825795" y="2903145"/>
                <a:ext cx="360642" cy="295911"/>
              </a:xfrm>
              <a:custGeom>
                <a:avLst/>
                <a:gdLst>
                  <a:gd name="T0" fmla="*/ 44 w 44"/>
                  <a:gd name="T1" fmla="*/ 22 h 36"/>
                  <a:gd name="T2" fmla="*/ 12 w 44"/>
                  <a:gd name="T3" fmla="*/ 1 h 36"/>
                  <a:gd name="T4" fmla="*/ 0 w 44"/>
                  <a:gd name="T5" fmla="*/ 36 h 36"/>
                  <a:gd name="T6" fmla="*/ 13 w 44"/>
                  <a:gd name="T7" fmla="*/ 11 h 36"/>
                  <a:gd name="T8" fmla="*/ 43 w 44"/>
                  <a:gd name="T9" fmla="*/ 31 h 36"/>
                  <a:gd name="T10" fmla="*/ 44 w 44"/>
                  <a:gd name="T11" fmla="*/ 2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4" h="36">
                    <a:moveTo>
                      <a:pt x="44" y="22"/>
                    </a:moveTo>
                    <a:cubicBezTo>
                      <a:pt x="44" y="22"/>
                      <a:pt x="22" y="0"/>
                      <a:pt x="12" y="1"/>
                    </a:cubicBezTo>
                    <a:cubicBezTo>
                      <a:pt x="3" y="1"/>
                      <a:pt x="0" y="36"/>
                      <a:pt x="0" y="36"/>
                    </a:cubicBezTo>
                    <a:cubicBezTo>
                      <a:pt x="0" y="36"/>
                      <a:pt x="10" y="14"/>
                      <a:pt x="13" y="11"/>
                    </a:cubicBezTo>
                    <a:cubicBezTo>
                      <a:pt x="16" y="9"/>
                      <a:pt x="43" y="31"/>
                      <a:pt x="43" y="31"/>
                    </a:cubicBezTo>
                    <a:lnTo>
                      <a:pt x="44" y="22"/>
                    </a:lnTo>
                    <a:close/>
                  </a:path>
                </a:pathLst>
              </a:custGeom>
              <a:solidFill>
                <a:srgbClr val="508D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45" name="Freeform 206"/>
              <p:cNvSpPr>
                <a:spLocks/>
              </p:cNvSpPr>
              <p:nvPr/>
            </p:nvSpPr>
            <p:spPr bwMode="auto">
              <a:xfrm>
                <a:off x="6144824" y="2951692"/>
                <a:ext cx="270482" cy="328277"/>
              </a:xfrm>
              <a:custGeom>
                <a:avLst/>
                <a:gdLst>
                  <a:gd name="T0" fmla="*/ 6 w 33"/>
                  <a:gd name="T1" fmla="*/ 22 h 40"/>
                  <a:gd name="T2" fmla="*/ 7 w 33"/>
                  <a:gd name="T3" fmla="*/ 38 h 40"/>
                  <a:gd name="T4" fmla="*/ 11 w 33"/>
                  <a:gd name="T5" fmla="*/ 39 h 40"/>
                  <a:gd name="T6" fmla="*/ 22 w 33"/>
                  <a:gd name="T7" fmla="*/ 31 h 40"/>
                  <a:gd name="T8" fmla="*/ 28 w 33"/>
                  <a:gd name="T9" fmla="*/ 2 h 40"/>
                  <a:gd name="T10" fmla="*/ 6 w 33"/>
                  <a:gd name="T11" fmla="*/ 22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" h="40">
                    <a:moveTo>
                      <a:pt x="6" y="22"/>
                    </a:moveTo>
                    <a:cubicBezTo>
                      <a:pt x="0" y="31"/>
                      <a:pt x="3" y="35"/>
                      <a:pt x="7" y="38"/>
                    </a:cubicBezTo>
                    <a:cubicBezTo>
                      <a:pt x="8" y="38"/>
                      <a:pt x="10" y="39"/>
                      <a:pt x="11" y="39"/>
                    </a:cubicBezTo>
                    <a:cubicBezTo>
                      <a:pt x="14" y="40"/>
                      <a:pt x="18" y="38"/>
                      <a:pt x="22" y="31"/>
                    </a:cubicBezTo>
                    <a:cubicBezTo>
                      <a:pt x="28" y="21"/>
                      <a:pt x="33" y="5"/>
                      <a:pt x="28" y="2"/>
                    </a:cubicBezTo>
                    <a:cubicBezTo>
                      <a:pt x="24" y="0"/>
                      <a:pt x="12" y="12"/>
                      <a:pt x="6" y="22"/>
                    </a:cubicBezTo>
                    <a:close/>
                  </a:path>
                </a:pathLst>
              </a:custGeom>
              <a:solidFill>
                <a:srgbClr val="FDC40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46" name="Freeform 207"/>
              <p:cNvSpPr>
                <a:spLocks/>
              </p:cNvSpPr>
              <p:nvPr/>
            </p:nvSpPr>
            <p:spPr bwMode="auto">
              <a:xfrm>
                <a:off x="6186437" y="3076530"/>
                <a:ext cx="228870" cy="212686"/>
              </a:xfrm>
              <a:custGeom>
                <a:avLst/>
                <a:gdLst>
                  <a:gd name="T0" fmla="*/ 28 w 28"/>
                  <a:gd name="T1" fmla="*/ 0 h 26"/>
                  <a:gd name="T2" fmla="*/ 19 w 28"/>
                  <a:gd name="T3" fmla="*/ 17 h 26"/>
                  <a:gd name="T4" fmla="*/ 5 w 28"/>
                  <a:gd name="T5" fmla="*/ 24 h 26"/>
                  <a:gd name="T6" fmla="*/ 0 w 28"/>
                  <a:gd name="T7" fmla="*/ 20 h 26"/>
                  <a:gd name="T8" fmla="*/ 28 w 28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26">
                    <a:moveTo>
                      <a:pt x="28" y="0"/>
                    </a:moveTo>
                    <a:cubicBezTo>
                      <a:pt x="28" y="0"/>
                      <a:pt x="23" y="11"/>
                      <a:pt x="19" y="17"/>
                    </a:cubicBezTo>
                    <a:cubicBezTo>
                      <a:pt x="14" y="23"/>
                      <a:pt x="8" y="26"/>
                      <a:pt x="5" y="24"/>
                    </a:cubicBezTo>
                    <a:cubicBezTo>
                      <a:pt x="1" y="23"/>
                      <a:pt x="0" y="22"/>
                      <a:pt x="0" y="20"/>
                    </a:cubicBezTo>
                    <a:cubicBezTo>
                      <a:pt x="1" y="8"/>
                      <a:pt x="28" y="0"/>
                      <a:pt x="28" y="0"/>
                    </a:cubicBezTo>
                    <a:close/>
                  </a:path>
                </a:pathLst>
              </a:custGeom>
              <a:solidFill>
                <a:srgbClr val="58991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47" name="Freeform 208"/>
              <p:cNvSpPr>
                <a:spLocks/>
              </p:cNvSpPr>
              <p:nvPr/>
            </p:nvSpPr>
            <p:spPr bwMode="auto">
              <a:xfrm>
                <a:off x="6154072" y="2984057"/>
                <a:ext cx="164139" cy="288977"/>
              </a:xfrm>
              <a:custGeom>
                <a:avLst/>
                <a:gdLst>
                  <a:gd name="T0" fmla="*/ 15 w 20"/>
                  <a:gd name="T1" fmla="*/ 0 h 35"/>
                  <a:gd name="T2" fmla="*/ 4 w 20"/>
                  <a:gd name="T3" fmla="*/ 16 h 35"/>
                  <a:gd name="T4" fmla="*/ 4 w 20"/>
                  <a:gd name="T5" fmla="*/ 32 h 35"/>
                  <a:gd name="T6" fmla="*/ 10 w 20"/>
                  <a:gd name="T7" fmla="*/ 34 h 35"/>
                  <a:gd name="T8" fmla="*/ 15 w 20"/>
                  <a:gd name="T9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35">
                    <a:moveTo>
                      <a:pt x="15" y="0"/>
                    </a:moveTo>
                    <a:cubicBezTo>
                      <a:pt x="15" y="0"/>
                      <a:pt x="7" y="9"/>
                      <a:pt x="4" y="16"/>
                    </a:cubicBezTo>
                    <a:cubicBezTo>
                      <a:pt x="0" y="23"/>
                      <a:pt x="1" y="31"/>
                      <a:pt x="4" y="32"/>
                    </a:cubicBezTo>
                    <a:cubicBezTo>
                      <a:pt x="7" y="34"/>
                      <a:pt x="8" y="35"/>
                      <a:pt x="10" y="34"/>
                    </a:cubicBezTo>
                    <a:cubicBezTo>
                      <a:pt x="20" y="28"/>
                      <a:pt x="15" y="0"/>
                      <a:pt x="15" y="0"/>
                    </a:cubicBezTo>
                    <a:close/>
                  </a:path>
                </a:pathLst>
              </a:custGeom>
              <a:solidFill>
                <a:srgbClr val="63AD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48" name="Freeform 209"/>
              <p:cNvSpPr>
                <a:spLocks/>
              </p:cNvSpPr>
              <p:nvPr/>
            </p:nvSpPr>
            <p:spPr bwMode="auto">
              <a:xfrm>
                <a:off x="6177190" y="3125078"/>
                <a:ext cx="369889" cy="295911"/>
              </a:xfrm>
              <a:custGeom>
                <a:avLst/>
                <a:gdLst>
                  <a:gd name="T0" fmla="*/ 0 w 45"/>
                  <a:gd name="T1" fmla="*/ 22 h 36"/>
                  <a:gd name="T2" fmla="*/ 32 w 45"/>
                  <a:gd name="T3" fmla="*/ 1 h 36"/>
                  <a:gd name="T4" fmla="*/ 45 w 45"/>
                  <a:gd name="T5" fmla="*/ 36 h 36"/>
                  <a:gd name="T6" fmla="*/ 32 w 45"/>
                  <a:gd name="T7" fmla="*/ 11 h 36"/>
                  <a:gd name="T8" fmla="*/ 2 w 45"/>
                  <a:gd name="T9" fmla="*/ 31 h 36"/>
                  <a:gd name="T10" fmla="*/ 0 w 45"/>
                  <a:gd name="T11" fmla="*/ 2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5" h="36">
                    <a:moveTo>
                      <a:pt x="0" y="22"/>
                    </a:moveTo>
                    <a:cubicBezTo>
                      <a:pt x="0" y="22"/>
                      <a:pt x="23" y="0"/>
                      <a:pt x="32" y="1"/>
                    </a:cubicBezTo>
                    <a:cubicBezTo>
                      <a:pt x="41" y="2"/>
                      <a:pt x="45" y="36"/>
                      <a:pt x="45" y="36"/>
                    </a:cubicBezTo>
                    <a:cubicBezTo>
                      <a:pt x="45" y="36"/>
                      <a:pt x="35" y="14"/>
                      <a:pt x="32" y="11"/>
                    </a:cubicBezTo>
                    <a:cubicBezTo>
                      <a:pt x="29" y="9"/>
                      <a:pt x="2" y="31"/>
                      <a:pt x="2" y="31"/>
                    </a:cubicBez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508D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49" name="Freeform 210"/>
              <p:cNvSpPr>
                <a:spLocks/>
              </p:cNvSpPr>
              <p:nvPr/>
            </p:nvSpPr>
            <p:spPr bwMode="auto">
              <a:xfrm>
                <a:off x="6121706" y="2475460"/>
                <a:ext cx="344460" cy="411502"/>
              </a:xfrm>
              <a:custGeom>
                <a:avLst/>
                <a:gdLst>
                  <a:gd name="T0" fmla="*/ 3 w 42"/>
                  <a:gd name="T1" fmla="*/ 45 h 50"/>
                  <a:gd name="T2" fmla="*/ 6 w 42"/>
                  <a:gd name="T3" fmla="*/ 7 h 50"/>
                  <a:gd name="T4" fmla="*/ 42 w 42"/>
                  <a:gd name="T5" fmla="*/ 19 h 50"/>
                  <a:gd name="T6" fmla="*/ 14 w 42"/>
                  <a:gd name="T7" fmla="*/ 14 h 50"/>
                  <a:gd name="T8" fmla="*/ 11 w 42"/>
                  <a:gd name="T9" fmla="*/ 50 h 50"/>
                  <a:gd name="T10" fmla="*/ 3 w 42"/>
                  <a:gd name="T11" fmla="*/ 45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2" h="50">
                    <a:moveTo>
                      <a:pt x="3" y="45"/>
                    </a:moveTo>
                    <a:cubicBezTo>
                      <a:pt x="3" y="45"/>
                      <a:pt x="0" y="14"/>
                      <a:pt x="6" y="7"/>
                    </a:cubicBezTo>
                    <a:cubicBezTo>
                      <a:pt x="13" y="0"/>
                      <a:pt x="42" y="19"/>
                      <a:pt x="42" y="19"/>
                    </a:cubicBezTo>
                    <a:cubicBezTo>
                      <a:pt x="42" y="19"/>
                      <a:pt x="18" y="13"/>
                      <a:pt x="14" y="14"/>
                    </a:cubicBezTo>
                    <a:cubicBezTo>
                      <a:pt x="10" y="15"/>
                      <a:pt x="11" y="50"/>
                      <a:pt x="11" y="50"/>
                    </a:cubicBezTo>
                    <a:lnTo>
                      <a:pt x="3" y="45"/>
                    </a:lnTo>
                    <a:close/>
                  </a:path>
                </a:pathLst>
              </a:custGeom>
              <a:solidFill>
                <a:srgbClr val="508D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50" name="Rectangle 211"/>
              <p:cNvSpPr>
                <a:spLocks noChangeArrowheads="1"/>
              </p:cNvSpPr>
              <p:nvPr/>
            </p:nvSpPr>
            <p:spPr bwMode="auto">
              <a:xfrm>
                <a:off x="6144824" y="2796802"/>
                <a:ext cx="67043" cy="984830"/>
              </a:xfrm>
              <a:prstGeom prst="rect">
                <a:avLst/>
              </a:prstGeom>
              <a:solidFill>
                <a:srgbClr val="508D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51" name="Freeform 212"/>
              <p:cNvSpPr>
                <a:spLocks/>
              </p:cNvSpPr>
              <p:nvPr/>
            </p:nvSpPr>
            <p:spPr bwMode="auto">
              <a:xfrm>
                <a:off x="6547079" y="3157444"/>
                <a:ext cx="270482" cy="328277"/>
              </a:xfrm>
              <a:custGeom>
                <a:avLst/>
                <a:gdLst>
                  <a:gd name="T0" fmla="*/ 27 w 33"/>
                  <a:gd name="T1" fmla="*/ 21 h 40"/>
                  <a:gd name="T2" fmla="*/ 26 w 33"/>
                  <a:gd name="T3" fmla="*/ 38 h 40"/>
                  <a:gd name="T4" fmla="*/ 22 w 33"/>
                  <a:gd name="T5" fmla="*/ 39 h 40"/>
                  <a:gd name="T6" fmla="*/ 11 w 33"/>
                  <a:gd name="T7" fmla="*/ 31 h 40"/>
                  <a:gd name="T8" fmla="*/ 5 w 33"/>
                  <a:gd name="T9" fmla="*/ 2 h 40"/>
                  <a:gd name="T10" fmla="*/ 27 w 33"/>
                  <a:gd name="T11" fmla="*/ 2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" h="40">
                    <a:moveTo>
                      <a:pt x="27" y="21"/>
                    </a:moveTo>
                    <a:cubicBezTo>
                      <a:pt x="33" y="31"/>
                      <a:pt x="30" y="35"/>
                      <a:pt x="26" y="38"/>
                    </a:cubicBezTo>
                    <a:cubicBezTo>
                      <a:pt x="25" y="38"/>
                      <a:pt x="23" y="39"/>
                      <a:pt x="22" y="39"/>
                    </a:cubicBezTo>
                    <a:cubicBezTo>
                      <a:pt x="19" y="40"/>
                      <a:pt x="15" y="38"/>
                      <a:pt x="11" y="31"/>
                    </a:cubicBezTo>
                    <a:cubicBezTo>
                      <a:pt x="5" y="21"/>
                      <a:pt x="0" y="5"/>
                      <a:pt x="5" y="2"/>
                    </a:cubicBezTo>
                    <a:cubicBezTo>
                      <a:pt x="9" y="0"/>
                      <a:pt x="21" y="12"/>
                      <a:pt x="27" y="21"/>
                    </a:cubicBezTo>
                    <a:close/>
                  </a:path>
                </a:pathLst>
              </a:custGeom>
              <a:solidFill>
                <a:srgbClr val="FDC40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52" name="Freeform 213"/>
              <p:cNvSpPr>
                <a:spLocks/>
              </p:cNvSpPr>
              <p:nvPr/>
            </p:nvSpPr>
            <p:spPr bwMode="auto">
              <a:xfrm>
                <a:off x="6547079" y="3279969"/>
                <a:ext cx="228870" cy="214999"/>
              </a:xfrm>
              <a:custGeom>
                <a:avLst/>
                <a:gdLst>
                  <a:gd name="T0" fmla="*/ 0 w 28"/>
                  <a:gd name="T1" fmla="*/ 0 h 26"/>
                  <a:gd name="T2" fmla="*/ 9 w 28"/>
                  <a:gd name="T3" fmla="*/ 17 h 26"/>
                  <a:gd name="T4" fmla="*/ 23 w 28"/>
                  <a:gd name="T5" fmla="*/ 24 h 26"/>
                  <a:gd name="T6" fmla="*/ 28 w 28"/>
                  <a:gd name="T7" fmla="*/ 20 h 26"/>
                  <a:gd name="T8" fmla="*/ 0 w 28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26">
                    <a:moveTo>
                      <a:pt x="0" y="0"/>
                    </a:moveTo>
                    <a:cubicBezTo>
                      <a:pt x="0" y="0"/>
                      <a:pt x="5" y="10"/>
                      <a:pt x="9" y="17"/>
                    </a:cubicBezTo>
                    <a:cubicBezTo>
                      <a:pt x="14" y="23"/>
                      <a:pt x="20" y="26"/>
                      <a:pt x="23" y="24"/>
                    </a:cubicBezTo>
                    <a:cubicBezTo>
                      <a:pt x="27" y="22"/>
                      <a:pt x="28" y="22"/>
                      <a:pt x="28" y="20"/>
                    </a:cubicBezTo>
                    <a:cubicBezTo>
                      <a:pt x="27" y="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58991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53" name="Freeform 214"/>
              <p:cNvSpPr>
                <a:spLocks/>
              </p:cNvSpPr>
              <p:nvPr/>
            </p:nvSpPr>
            <p:spPr bwMode="auto">
              <a:xfrm>
                <a:off x="6646486" y="3189809"/>
                <a:ext cx="164139" cy="288977"/>
              </a:xfrm>
              <a:custGeom>
                <a:avLst/>
                <a:gdLst>
                  <a:gd name="T0" fmla="*/ 5 w 20"/>
                  <a:gd name="T1" fmla="*/ 0 h 35"/>
                  <a:gd name="T2" fmla="*/ 16 w 20"/>
                  <a:gd name="T3" fmla="*/ 16 h 35"/>
                  <a:gd name="T4" fmla="*/ 16 w 20"/>
                  <a:gd name="T5" fmla="*/ 32 h 35"/>
                  <a:gd name="T6" fmla="*/ 10 w 20"/>
                  <a:gd name="T7" fmla="*/ 34 h 35"/>
                  <a:gd name="T8" fmla="*/ 5 w 20"/>
                  <a:gd name="T9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35">
                    <a:moveTo>
                      <a:pt x="5" y="0"/>
                    </a:moveTo>
                    <a:cubicBezTo>
                      <a:pt x="5" y="0"/>
                      <a:pt x="13" y="9"/>
                      <a:pt x="16" y="16"/>
                    </a:cubicBezTo>
                    <a:cubicBezTo>
                      <a:pt x="20" y="23"/>
                      <a:pt x="19" y="30"/>
                      <a:pt x="16" y="32"/>
                    </a:cubicBezTo>
                    <a:cubicBezTo>
                      <a:pt x="13" y="34"/>
                      <a:pt x="12" y="35"/>
                      <a:pt x="10" y="34"/>
                    </a:cubicBezTo>
                    <a:cubicBezTo>
                      <a:pt x="0" y="28"/>
                      <a:pt x="5" y="0"/>
                      <a:pt x="5" y="0"/>
                    </a:cubicBezTo>
                    <a:close/>
                  </a:path>
                </a:pathLst>
              </a:custGeom>
              <a:solidFill>
                <a:srgbClr val="63AD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54" name="Freeform 215"/>
              <p:cNvSpPr>
                <a:spLocks/>
              </p:cNvSpPr>
              <p:nvPr/>
            </p:nvSpPr>
            <p:spPr bwMode="auto">
              <a:xfrm>
                <a:off x="6431488" y="3337765"/>
                <a:ext cx="360642" cy="286664"/>
              </a:xfrm>
              <a:custGeom>
                <a:avLst/>
                <a:gdLst>
                  <a:gd name="T0" fmla="*/ 44 w 44"/>
                  <a:gd name="T1" fmla="*/ 21 h 35"/>
                  <a:gd name="T2" fmla="*/ 12 w 44"/>
                  <a:gd name="T3" fmla="*/ 0 h 35"/>
                  <a:gd name="T4" fmla="*/ 0 w 44"/>
                  <a:gd name="T5" fmla="*/ 35 h 35"/>
                  <a:gd name="T6" fmla="*/ 13 w 44"/>
                  <a:gd name="T7" fmla="*/ 11 h 35"/>
                  <a:gd name="T8" fmla="*/ 43 w 44"/>
                  <a:gd name="T9" fmla="*/ 31 h 35"/>
                  <a:gd name="T10" fmla="*/ 44 w 44"/>
                  <a:gd name="T11" fmla="*/ 21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4" h="35">
                    <a:moveTo>
                      <a:pt x="44" y="21"/>
                    </a:moveTo>
                    <a:cubicBezTo>
                      <a:pt x="44" y="21"/>
                      <a:pt x="22" y="0"/>
                      <a:pt x="12" y="0"/>
                    </a:cubicBezTo>
                    <a:cubicBezTo>
                      <a:pt x="3" y="1"/>
                      <a:pt x="0" y="35"/>
                      <a:pt x="0" y="35"/>
                    </a:cubicBezTo>
                    <a:cubicBezTo>
                      <a:pt x="0" y="35"/>
                      <a:pt x="10" y="14"/>
                      <a:pt x="13" y="11"/>
                    </a:cubicBezTo>
                    <a:cubicBezTo>
                      <a:pt x="16" y="8"/>
                      <a:pt x="43" y="31"/>
                      <a:pt x="43" y="31"/>
                    </a:cubicBezTo>
                    <a:lnTo>
                      <a:pt x="44" y="21"/>
                    </a:lnTo>
                    <a:close/>
                  </a:path>
                </a:pathLst>
              </a:custGeom>
              <a:solidFill>
                <a:srgbClr val="508D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55" name="Freeform 216"/>
              <p:cNvSpPr>
                <a:spLocks/>
              </p:cNvSpPr>
              <p:nvPr/>
            </p:nvSpPr>
            <p:spPr bwMode="auto">
              <a:xfrm>
                <a:off x="6556326" y="2722824"/>
                <a:ext cx="270482" cy="328277"/>
              </a:xfrm>
              <a:custGeom>
                <a:avLst/>
                <a:gdLst>
                  <a:gd name="T0" fmla="*/ 27 w 33"/>
                  <a:gd name="T1" fmla="*/ 22 h 40"/>
                  <a:gd name="T2" fmla="*/ 26 w 33"/>
                  <a:gd name="T3" fmla="*/ 38 h 40"/>
                  <a:gd name="T4" fmla="*/ 22 w 33"/>
                  <a:gd name="T5" fmla="*/ 39 h 40"/>
                  <a:gd name="T6" fmla="*/ 11 w 33"/>
                  <a:gd name="T7" fmla="*/ 31 h 40"/>
                  <a:gd name="T8" fmla="*/ 4 w 33"/>
                  <a:gd name="T9" fmla="*/ 3 h 40"/>
                  <a:gd name="T10" fmla="*/ 27 w 33"/>
                  <a:gd name="T11" fmla="*/ 22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" h="40">
                    <a:moveTo>
                      <a:pt x="27" y="22"/>
                    </a:moveTo>
                    <a:cubicBezTo>
                      <a:pt x="33" y="32"/>
                      <a:pt x="30" y="35"/>
                      <a:pt x="26" y="38"/>
                    </a:cubicBezTo>
                    <a:cubicBezTo>
                      <a:pt x="25" y="39"/>
                      <a:pt x="23" y="39"/>
                      <a:pt x="22" y="39"/>
                    </a:cubicBezTo>
                    <a:cubicBezTo>
                      <a:pt x="19" y="40"/>
                      <a:pt x="15" y="38"/>
                      <a:pt x="11" y="31"/>
                    </a:cubicBezTo>
                    <a:cubicBezTo>
                      <a:pt x="5" y="22"/>
                      <a:pt x="0" y="5"/>
                      <a:pt x="4" y="3"/>
                    </a:cubicBezTo>
                    <a:cubicBezTo>
                      <a:pt x="9" y="0"/>
                      <a:pt x="21" y="12"/>
                      <a:pt x="27" y="22"/>
                    </a:cubicBezTo>
                    <a:close/>
                  </a:path>
                </a:pathLst>
              </a:custGeom>
              <a:solidFill>
                <a:srgbClr val="FDC40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56" name="Freeform 217"/>
              <p:cNvSpPr>
                <a:spLocks/>
              </p:cNvSpPr>
              <p:nvPr/>
            </p:nvSpPr>
            <p:spPr bwMode="auto">
              <a:xfrm>
                <a:off x="6556326" y="2845349"/>
                <a:ext cx="228870" cy="212686"/>
              </a:xfrm>
              <a:custGeom>
                <a:avLst/>
                <a:gdLst>
                  <a:gd name="T0" fmla="*/ 0 w 28"/>
                  <a:gd name="T1" fmla="*/ 0 h 26"/>
                  <a:gd name="T2" fmla="*/ 9 w 28"/>
                  <a:gd name="T3" fmla="*/ 17 h 26"/>
                  <a:gd name="T4" fmla="*/ 23 w 28"/>
                  <a:gd name="T5" fmla="*/ 24 h 26"/>
                  <a:gd name="T6" fmla="*/ 28 w 28"/>
                  <a:gd name="T7" fmla="*/ 20 h 26"/>
                  <a:gd name="T8" fmla="*/ 0 w 28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26">
                    <a:moveTo>
                      <a:pt x="0" y="0"/>
                    </a:moveTo>
                    <a:cubicBezTo>
                      <a:pt x="0" y="0"/>
                      <a:pt x="5" y="11"/>
                      <a:pt x="9" y="17"/>
                    </a:cubicBezTo>
                    <a:cubicBezTo>
                      <a:pt x="14" y="24"/>
                      <a:pt x="20" y="26"/>
                      <a:pt x="23" y="24"/>
                    </a:cubicBezTo>
                    <a:cubicBezTo>
                      <a:pt x="27" y="23"/>
                      <a:pt x="28" y="22"/>
                      <a:pt x="28" y="20"/>
                    </a:cubicBezTo>
                    <a:cubicBezTo>
                      <a:pt x="27" y="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58991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57" name="Freeform 218"/>
              <p:cNvSpPr>
                <a:spLocks/>
              </p:cNvSpPr>
              <p:nvPr/>
            </p:nvSpPr>
            <p:spPr bwMode="auto">
              <a:xfrm>
                <a:off x="6653422" y="2764437"/>
                <a:ext cx="164139" cy="286664"/>
              </a:xfrm>
              <a:custGeom>
                <a:avLst/>
                <a:gdLst>
                  <a:gd name="T0" fmla="*/ 5 w 20"/>
                  <a:gd name="T1" fmla="*/ 0 h 35"/>
                  <a:gd name="T2" fmla="*/ 16 w 20"/>
                  <a:gd name="T3" fmla="*/ 16 h 35"/>
                  <a:gd name="T4" fmla="*/ 16 w 20"/>
                  <a:gd name="T5" fmla="*/ 32 h 35"/>
                  <a:gd name="T6" fmla="*/ 10 w 20"/>
                  <a:gd name="T7" fmla="*/ 34 h 35"/>
                  <a:gd name="T8" fmla="*/ 5 w 20"/>
                  <a:gd name="T9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35">
                    <a:moveTo>
                      <a:pt x="5" y="0"/>
                    </a:moveTo>
                    <a:cubicBezTo>
                      <a:pt x="5" y="0"/>
                      <a:pt x="13" y="9"/>
                      <a:pt x="16" y="16"/>
                    </a:cubicBezTo>
                    <a:cubicBezTo>
                      <a:pt x="20" y="23"/>
                      <a:pt x="19" y="30"/>
                      <a:pt x="16" y="32"/>
                    </a:cubicBezTo>
                    <a:cubicBezTo>
                      <a:pt x="13" y="34"/>
                      <a:pt x="12" y="35"/>
                      <a:pt x="10" y="34"/>
                    </a:cubicBezTo>
                    <a:cubicBezTo>
                      <a:pt x="0" y="27"/>
                      <a:pt x="5" y="0"/>
                      <a:pt x="5" y="0"/>
                    </a:cubicBezTo>
                    <a:close/>
                  </a:path>
                </a:pathLst>
              </a:custGeom>
              <a:solidFill>
                <a:srgbClr val="63AD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58" name="Freeform 219"/>
              <p:cNvSpPr>
                <a:spLocks/>
              </p:cNvSpPr>
              <p:nvPr/>
            </p:nvSpPr>
            <p:spPr bwMode="auto">
              <a:xfrm>
                <a:off x="6431488" y="2903145"/>
                <a:ext cx="369889" cy="295911"/>
              </a:xfrm>
              <a:custGeom>
                <a:avLst/>
                <a:gdLst>
                  <a:gd name="T0" fmla="*/ 45 w 45"/>
                  <a:gd name="T1" fmla="*/ 22 h 36"/>
                  <a:gd name="T2" fmla="*/ 13 w 45"/>
                  <a:gd name="T3" fmla="*/ 1 h 36"/>
                  <a:gd name="T4" fmla="*/ 0 w 45"/>
                  <a:gd name="T5" fmla="*/ 36 h 36"/>
                  <a:gd name="T6" fmla="*/ 14 w 45"/>
                  <a:gd name="T7" fmla="*/ 11 h 36"/>
                  <a:gd name="T8" fmla="*/ 43 w 45"/>
                  <a:gd name="T9" fmla="*/ 31 h 36"/>
                  <a:gd name="T10" fmla="*/ 45 w 45"/>
                  <a:gd name="T11" fmla="*/ 2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5" h="36">
                    <a:moveTo>
                      <a:pt x="45" y="22"/>
                    </a:moveTo>
                    <a:cubicBezTo>
                      <a:pt x="45" y="22"/>
                      <a:pt x="22" y="0"/>
                      <a:pt x="13" y="1"/>
                    </a:cubicBezTo>
                    <a:cubicBezTo>
                      <a:pt x="4" y="1"/>
                      <a:pt x="0" y="36"/>
                      <a:pt x="0" y="36"/>
                    </a:cubicBezTo>
                    <a:cubicBezTo>
                      <a:pt x="0" y="36"/>
                      <a:pt x="10" y="14"/>
                      <a:pt x="14" y="11"/>
                    </a:cubicBezTo>
                    <a:cubicBezTo>
                      <a:pt x="17" y="9"/>
                      <a:pt x="43" y="31"/>
                      <a:pt x="43" y="31"/>
                    </a:cubicBezTo>
                    <a:lnTo>
                      <a:pt x="45" y="22"/>
                    </a:lnTo>
                    <a:close/>
                  </a:path>
                </a:pathLst>
              </a:custGeom>
              <a:solidFill>
                <a:srgbClr val="508D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59" name="Freeform 220"/>
              <p:cNvSpPr>
                <a:spLocks/>
              </p:cNvSpPr>
              <p:nvPr/>
            </p:nvSpPr>
            <p:spPr bwMode="auto">
              <a:xfrm>
                <a:off x="6759765" y="2951692"/>
                <a:ext cx="270482" cy="328277"/>
              </a:xfrm>
              <a:custGeom>
                <a:avLst/>
                <a:gdLst>
                  <a:gd name="T0" fmla="*/ 6 w 33"/>
                  <a:gd name="T1" fmla="*/ 22 h 40"/>
                  <a:gd name="T2" fmla="*/ 7 w 33"/>
                  <a:gd name="T3" fmla="*/ 38 h 40"/>
                  <a:gd name="T4" fmla="*/ 11 w 33"/>
                  <a:gd name="T5" fmla="*/ 39 h 40"/>
                  <a:gd name="T6" fmla="*/ 22 w 33"/>
                  <a:gd name="T7" fmla="*/ 31 h 40"/>
                  <a:gd name="T8" fmla="*/ 28 w 33"/>
                  <a:gd name="T9" fmla="*/ 2 h 40"/>
                  <a:gd name="T10" fmla="*/ 6 w 33"/>
                  <a:gd name="T11" fmla="*/ 22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" h="40">
                    <a:moveTo>
                      <a:pt x="6" y="22"/>
                    </a:moveTo>
                    <a:cubicBezTo>
                      <a:pt x="0" y="31"/>
                      <a:pt x="2" y="35"/>
                      <a:pt x="7" y="38"/>
                    </a:cubicBezTo>
                    <a:cubicBezTo>
                      <a:pt x="8" y="38"/>
                      <a:pt x="9" y="39"/>
                      <a:pt x="11" y="39"/>
                    </a:cubicBezTo>
                    <a:cubicBezTo>
                      <a:pt x="14" y="40"/>
                      <a:pt x="17" y="38"/>
                      <a:pt x="22" y="31"/>
                    </a:cubicBezTo>
                    <a:cubicBezTo>
                      <a:pt x="27" y="21"/>
                      <a:pt x="33" y="5"/>
                      <a:pt x="28" y="2"/>
                    </a:cubicBezTo>
                    <a:cubicBezTo>
                      <a:pt x="24" y="0"/>
                      <a:pt x="12" y="12"/>
                      <a:pt x="6" y="22"/>
                    </a:cubicBezTo>
                    <a:close/>
                  </a:path>
                </a:pathLst>
              </a:custGeom>
              <a:solidFill>
                <a:srgbClr val="FDC40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60" name="Freeform 221"/>
              <p:cNvSpPr>
                <a:spLocks/>
              </p:cNvSpPr>
              <p:nvPr/>
            </p:nvSpPr>
            <p:spPr bwMode="auto">
              <a:xfrm>
                <a:off x="6792130" y="3076530"/>
                <a:ext cx="231181" cy="212686"/>
              </a:xfrm>
              <a:custGeom>
                <a:avLst/>
                <a:gdLst>
                  <a:gd name="T0" fmla="*/ 28 w 28"/>
                  <a:gd name="T1" fmla="*/ 0 h 26"/>
                  <a:gd name="T2" fmla="*/ 19 w 28"/>
                  <a:gd name="T3" fmla="*/ 17 h 26"/>
                  <a:gd name="T4" fmla="*/ 5 w 28"/>
                  <a:gd name="T5" fmla="*/ 24 h 26"/>
                  <a:gd name="T6" fmla="*/ 1 w 28"/>
                  <a:gd name="T7" fmla="*/ 20 h 26"/>
                  <a:gd name="T8" fmla="*/ 28 w 28"/>
                  <a:gd name="T9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26">
                    <a:moveTo>
                      <a:pt x="28" y="0"/>
                    </a:moveTo>
                    <a:cubicBezTo>
                      <a:pt x="28" y="0"/>
                      <a:pt x="24" y="11"/>
                      <a:pt x="19" y="17"/>
                    </a:cubicBezTo>
                    <a:cubicBezTo>
                      <a:pt x="15" y="23"/>
                      <a:pt x="9" y="26"/>
                      <a:pt x="5" y="24"/>
                    </a:cubicBezTo>
                    <a:cubicBezTo>
                      <a:pt x="2" y="23"/>
                      <a:pt x="0" y="22"/>
                      <a:pt x="1" y="20"/>
                    </a:cubicBezTo>
                    <a:cubicBezTo>
                      <a:pt x="2" y="8"/>
                      <a:pt x="28" y="0"/>
                      <a:pt x="28" y="0"/>
                    </a:cubicBezTo>
                    <a:close/>
                  </a:path>
                </a:pathLst>
              </a:custGeom>
              <a:solidFill>
                <a:srgbClr val="58991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61" name="Freeform 222"/>
              <p:cNvSpPr>
                <a:spLocks/>
              </p:cNvSpPr>
              <p:nvPr/>
            </p:nvSpPr>
            <p:spPr bwMode="auto">
              <a:xfrm>
                <a:off x="6769012" y="2984057"/>
                <a:ext cx="154892" cy="288977"/>
              </a:xfrm>
              <a:custGeom>
                <a:avLst/>
                <a:gdLst>
                  <a:gd name="T0" fmla="*/ 14 w 19"/>
                  <a:gd name="T1" fmla="*/ 0 h 35"/>
                  <a:gd name="T2" fmla="*/ 3 w 19"/>
                  <a:gd name="T3" fmla="*/ 16 h 35"/>
                  <a:gd name="T4" fmla="*/ 3 w 19"/>
                  <a:gd name="T5" fmla="*/ 32 h 35"/>
                  <a:gd name="T6" fmla="*/ 10 w 19"/>
                  <a:gd name="T7" fmla="*/ 34 h 35"/>
                  <a:gd name="T8" fmla="*/ 14 w 19"/>
                  <a:gd name="T9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35">
                    <a:moveTo>
                      <a:pt x="14" y="0"/>
                    </a:moveTo>
                    <a:cubicBezTo>
                      <a:pt x="14" y="0"/>
                      <a:pt x="7" y="9"/>
                      <a:pt x="3" y="16"/>
                    </a:cubicBezTo>
                    <a:cubicBezTo>
                      <a:pt x="0" y="23"/>
                      <a:pt x="0" y="31"/>
                      <a:pt x="3" y="32"/>
                    </a:cubicBezTo>
                    <a:cubicBezTo>
                      <a:pt x="7" y="34"/>
                      <a:pt x="8" y="35"/>
                      <a:pt x="10" y="34"/>
                    </a:cubicBezTo>
                    <a:cubicBezTo>
                      <a:pt x="19" y="28"/>
                      <a:pt x="14" y="0"/>
                      <a:pt x="14" y="0"/>
                    </a:cubicBezTo>
                    <a:close/>
                  </a:path>
                </a:pathLst>
              </a:custGeom>
              <a:solidFill>
                <a:srgbClr val="63AD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62" name="Freeform 223"/>
              <p:cNvSpPr>
                <a:spLocks/>
              </p:cNvSpPr>
              <p:nvPr/>
            </p:nvSpPr>
            <p:spPr bwMode="auto">
              <a:xfrm>
                <a:off x="6792130" y="3125078"/>
                <a:ext cx="362954" cy="295911"/>
              </a:xfrm>
              <a:custGeom>
                <a:avLst/>
                <a:gdLst>
                  <a:gd name="T0" fmla="*/ 0 w 44"/>
                  <a:gd name="T1" fmla="*/ 22 h 36"/>
                  <a:gd name="T2" fmla="*/ 32 w 44"/>
                  <a:gd name="T3" fmla="*/ 1 h 36"/>
                  <a:gd name="T4" fmla="*/ 44 w 44"/>
                  <a:gd name="T5" fmla="*/ 36 h 36"/>
                  <a:gd name="T6" fmla="*/ 31 w 44"/>
                  <a:gd name="T7" fmla="*/ 11 h 36"/>
                  <a:gd name="T8" fmla="*/ 1 w 44"/>
                  <a:gd name="T9" fmla="*/ 31 h 36"/>
                  <a:gd name="T10" fmla="*/ 0 w 44"/>
                  <a:gd name="T11" fmla="*/ 2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4" h="36">
                    <a:moveTo>
                      <a:pt x="0" y="22"/>
                    </a:moveTo>
                    <a:cubicBezTo>
                      <a:pt x="0" y="22"/>
                      <a:pt x="22" y="0"/>
                      <a:pt x="32" y="1"/>
                    </a:cubicBezTo>
                    <a:cubicBezTo>
                      <a:pt x="41" y="2"/>
                      <a:pt x="44" y="36"/>
                      <a:pt x="44" y="36"/>
                    </a:cubicBezTo>
                    <a:cubicBezTo>
                      <a:pt x="44" y="36"/>
                      <a:pt x="34" y="14"/>
                      <a:pt x="31" y="11"/>
                    </a:cubicBezTo>
                    <a:cubicBezTo>
                      <a:pt x="28" y="9"/>
                      <a:pt x="1" y="31"/>
                      <a:pt x="1" y="31"/>
                    </a:cubicBez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508D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63" name="Freeform 224"/>
              <p:cNvSpPr>
                <a:spLocks/>
              </p:cNvSpPr>
              <p:nvPr/>
            </p:nvSpPr>
            <p:spPr bwMode="auto">
              <a:xfrm>
                <a:off x="6736647" y="2475460"/>
                <a:ext cx="335213" cy="411502"/>
              </a:xfrm>
              <a:custGeom>
                <a:avLst/>
                <a:gdLst>
                  <a:gd name="T0" fmla="*/ 2 w 41"/>
                  <a:gd name="T1" fmla="*/ 45 h 50"/>
                  <a:gd name="T2" fmla="*/ 6 w 41"/>
                  <a:gd name="T3" fmla="*/ 7 h 50"/>
                  <a:gd name="T4" fmla="*/ 41 w 41"/>
                  <a:gd name="T5" fmla="*/ 19 h 50"/>
                  <a:gd name="T6" fmla="*/ 14 w 41"/>
                  <a:gd name="T7" fmla="*/ 14 h 50"/>
                  <a:gd name="T8" fmla="*/ 11 w 41"/>
                  <a:gd name="T9" fmla="*/ 50 h 50"/>
                  <a:gd name="T10" fmla="*/ 2 w 41"/>
                  <a:gd name="T11" fmla="*/ 45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" h="50">
                    <a:moveTo>
                      <a:pt x="2" y="45"/>
                    </a:moveTo>
                    <a:cubicBezTo>
                      <a:pt x="2" y="45"/>
                      <a:pt x="0" y="14"/>
                      <a:pt x="6" y="7"/>
                    </a:cubicBezTo>
                    <a:cubicBezTo>
                      <a:pt x="13" y="0"/>
                      <a:pt x="41" y="19"/>
                      <a:pt x="41" y="19"/>
                    </a:cubicBezTo>
                    <a:cubicBezTo>
                      <a:pt x="41" y="19"/>
                      <a:pt x="18" y="13"/>
                      <a:pt x="14" y="14"/>
                    </a:cubicBezTo>
                    <a:cubicBezTo>
                      <a:pt x="10" y="15"/>
                      <a:pt x="11" y="50"/>
                      <a:pt x="11" y="50"/>
                    </a:cubicBezTo>
                    <a:lnTo>
                      <a:pt x="2" y="45"/>
                    </a:lnTo>
                    <a:close/>
                  </a:path>
                </a:pathLst>
              </a:custGeom>
              <a:solidFill>
                <a:srgbClr val="508D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64" name="Rectangle 225"/>
              <p:cNvSpPr>
                <a:spLocks noChangeArrowheads="1"/>
              </p:cNvSpPr>
              <p:nvPr/>
            </p:nvSpPr>
            <p:spPr bwMode="auto">
              <a:xfrm>
                <a:off x="6752829" y="2796802"/>
                <a:ext cx="73978" cy="984830"/>
              </a:xfrm>
              <a:prstGeom prst="rect">
                <a:avLst/>
              </a:prstGeom>
              <a:solidFill>
                <a:srgbClr val="508D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</p:grpSp>
        <p:grpSp>
          <p:nvGrpSpPr>
            <p:cNvPr id="265" name="그룹 264"/>
            <p:cNvGrpSpPr/>
            <p:nvPr/>
          </p:nvGrpSpPr>
          <p:grpSpPr>
            <a:xfrm>
              <a:off x="3956916" y="3458140"/>
              <a:ext cx="673348" cy="537976"/>
              <a:chOff x="665163" y="5505450"/>
              <a:chExt cx="608013" cy="485776"/>
            </a:xfrm>
          </p:grpSpPr>
          <p:sp>
            <p:nvSpPr>
              <p:cNvPr id="266" name="Freeform 26"/>
              <p:cNvSpPr>
                <a:spLocks/>
              </p:cNvSpPr>
              <p:nvPr/>
            </p:nvSpPr>
            <p:spPr bwMode="auto">
              <a:xfrm>
                <a:off x="1116013" y="5832475"/>
                <a:ext cx="157163" cy="158750"/>
              </a:xfrm>
              <a:custGeom>
                <a:avLst/>
                <a:gdLst>
                  <a:gd name="T0" fmla="*/ 8 w 28"/>
                  <a:gd name="T1" fmla="*/ 3 h 28"/>
                  <a:gd name="T2" fmla="*/ 25 w 28"/>
                  <a:gd name="T3" fmla="*/ 8 h 28"/>
                  <a:gd name="T4" fmla="*/ 20 w 28"/>
                  <a:gd name="T5" fmla="*/ 25 h 28"/>
                  <a:gd name="T6" fmla="*/ 3 w 28"/>
                  <a:gd name="T7" fmla="*/ 20 h 28"/>
                  <a:gd name="T8" fmla="*/ 8 w 2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28">
                    <a:moveTo>
                      <a:pt x="8" y="3"/>
                    </a:moveTo>
                    <a:cubicBezTo>
                      <a:pt x="13" y="0"/>
                      <a:pt x="21" y="2"/>
                      <a:pt x="25" y="8"/>
                    </a:cubicBezTo>
                    <a:cubicBezTo>
                      <a:pt x="28" y="13"/>
                      <a:pt x="26" y="21"/>
                      <a:pt x="20" y="25"/>
                    </a:cubicBezTo>
                    <a:cubicBezTo>
                      <a:pt x="14" y="28"/>
                      <a:pt x="7" y="26"/>
                      <a:pt x="3" y="20"/>
                    </a:cubicBezTo>
                    <a:cubicBezTo>
                      <a:pt x="0" y="14"/>
                      <a:pt x="2" y="7"/>
                      <a:pt x="8" y="3"/>
                    </a:cubicBezTo>
                    <a:close/>
                  </a:path>
                </a:pathLst>
              </a:custGeom>
              <a:solidFill>
                <a:srgbClr val="F9A90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67" name="Freeform 27"/>
              <p:cNvSpPr>
                <a:spLocks/>
              </p:cNvSpPr>
              <p:nvPr/>
            </p:nvSpPr>
            <p:spPr bwMode="auto">
              <a:xfrm>
                <a:off x="1116013" y="5849938"/>
                <a:ext cx="112713" cy="141288"/>
              </a:xfrm>
              <a:custGeom>
                <a:avLst/>
                <a:gdLst>
                  <a:gd name="T0" fmla="*/ 8 w 20"/>
                  <a:gd name="T1" fmla="*/ 0 h 25"/>
                  <a:gd name="T2" fmla="*/ 20 w 20"/>
                  <a:gd name="T3" fmla="*/ 22 h 25"/>
                  <a:gd name="T4" fmla="*/ 3 w 20"/>
                  <a:gd name="T5" fmla="*/ 17 h 25"/>
                  <a:gd name="T6" fmla="*/ 8 w 20"/>
                  <a:gd name="T7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" h="25">
                    <a:moveTo>
                      <a:pt x="8" y="0"/>
                    </a:moveTo>
                    <a:cubicBezTo>
                      <a:pt x="20" y="22"/>
                      <a:pt x="20" y="22"/>
                      <a:pt x="20" y="22"/>
                    </a:cubicBezTo>
                    <a:cubicBezTo>
                      <a:pt x="14" y="25"/>
                      <a:pt x="7" y="23"/>
                      <a:pt x="3" y="17"/>
                    </a:cubicBezTo>
                    <a:cubicBezTo>
                      <a:pt x="0" y="11"/>
                      <a:pt x="2" y="4"/>
                      <a:pt x="8" y="0"/>
                    </a:cubicBezTo>
                    <a:close/>
                  </a:path>
                </a:pathLst>
              </a:custGeom>
              <a:solidFill>
                <a:srgbClr val="F9670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68" name="Freeform 28"/>
              <p:cNvSpPr>
                <a:spLocks/>
              </p:cNvSpPr>
              <p:nvPr/>
            </p:nvSpPr>
            <p:spPr bwMode="auto">
              <a:xfrm>
                <a:off x="1122363" y="5810250"/>
                <a:ext cx="38100" cy="39688"/>
              </a:xfrm>
              <a:custGeom>
                <a:avLst/>
                <a:gdLst>
                  <a:gd name="T0" fmla="*/ 7 w 7"/>
                  <a:gd name="T1" fmla="*/ 7 h 7"/>
                  <a:gd name="T2" fmla="*/ 3 w 7"/>
                  <a:gd name="T3" fmla="*/ 0 h 7"/>
                  <a:gd name="T4" fmla="*/ 0 w 7"/>
                  <a:gd name="T5" fmla="*/ 2 h 7"/>
                  <a:gd name="T6" fmla="*/ 7 w 7"/>
                  <a:gd name="T7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7">
                    <a:moveTo>
                      <a:pt x="7" y="7"/>
                    </a:moveTo>
                    <a:cubicBezTo>
                      <a:pt x="6" y="5"/>
                      <a:pt x="3" y="0"/>
                      <a:pt x="3" y="0"/>
                    </a:cubicBezTo>
                    <a:cubicBezTo>
                      <a:pt x="0" y="2"/>
                      <a:pt x="0" y="2"/>
                      <a:pt x="0" y="2"/>
                    </a:cubicBezTo>
                    <a:lnTo>
                      <a:pt x="7" y="7"/>
                    </a:lnTo>
                    <a:close/>
                  </a:path>
                </a:pathLst>
              </a:custGeom>
              <a:solidFill>
                <a:srgbClr val="634B0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69" name="Freeform 29"/>
              <p:cNvSpPr>
                <a:spLocks/>
              </p:cNvSpPr>
              <p:nvPr/>
            </p:nvSpPr>
            <p:spPr bwMode="auto">
              <a:xfrm>
                <a:off x="749300" y="5505450"/>
                <a:ext cx="28575" cy="57150"/>
              </a:xfrm>
              <a:custGeom>
                <a:avLst/>
                <a:gdLst>
                  <a:gd name="T0" fmla="*/ 2 w 5"/>
                  <a:gd name="T1" fmla="*/ 0 h 10"/>
                  <a:gd name="T2" fmla="*/ 5 w 5"/>
                  <a:gd name="T3" fmla="*/ 10 h 10"/>
                  <a:gd name="T4" fmla="*/ 1 w 5"/>
                  <a:gd name="T5" fmla="*/ 6 h 10"/>
                  <a:gd name="T6" fmla="*/ 2 w 5"/>
                  <a:gd name="T7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" h="10">
                    <a:moveTo>
                      <a:pt x="2" y="0"/>
                    </a:moveTo>
                    <a:cubicBezTo>
                      <a:pt x="5" y="10"/>
                      <a:pt x="5" y="10"/>
                      <a:pt x="5" y="10"/>
                    </a:cubicBezTo>
                    <a:cubicBezTo>
                      <a:pt x="5" y="10"/>
                      <a:pt x="1" y="9"/>
                      <a:pt x="1" y="6"/>
                    </a:cubicBezTo>
                    <a:cubicBezTo>
                      <a:pt x="0" y="3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rgbClr val="B6DD3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70" name="Freeform 30"/>
              <p:cNvSpPr>
                <a:spLocks/>
              </p:cNvSpPr>
              <p:nvPr/>
            </p:nvSpPr>
            <p:spPr bwMode="auto">
              <a:xfrm>
                <a:off x="762000" y="5505450"/>
                <a:ext cx="26988" cy="57150"/>
              </a:xfrm>
              <a:custGeom>
                <a:avLst/>
                <a:gdLst>
                  <a:gd name="T0" fmla="*/ 4 w 5"/>
                  <a:gd name="T1" fmla="*/ 5 h 10"/>
                  <a:gd name="T2" fmla="*/ 3 w 5"/>
                  <a:gd name="T3" fmla="*/ 10 h 10"/>
                  <a:gd name="T4" fmla="*/ 0 w 5"/>
                  <a:gd name="T5" fmla="*/ 0 h 10"/>
                  <a:gd name="T6" fmla="*/ 4 w 5"/>
                  <a:gd name="T7" fmla="*/ 5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" h="10">
                    <a:moveTo>
                      <a:pt x="4" y="5"/>
                    </a:moveTo>
                    <a:cubicBezTo>
                      <a:pt x="5" y="7"/>
                      <a:pt x="3" y="10"/>
                      <a:pt x="3" y="1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3" y="2"/>
                      <a:pt x="4" y="5"/>
                    </a:cubicBezTo>
                    <a:close/>
                  </a:path>
                </a:pathLst>
              </a:custGeom>
              <a:solidFill>
                <a:srgbClr val="84B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71" name="Freeform 31"/>
              <p:cNvSpPr>
                <a:spLocks/>
              </p:cNvSpPr>
              <p:nvPr/>
            </p:nvSpPr>
            <p:spPr bwMode="auto">
              <a:xfrm>
                <a:off x="777875" y="5522913"/>
                <a:ext cx="33338" cy="39688"/>
              </a:xfrm>
              <a:custGeom>
                <a:avLst/>
                <a:gdLst>
                  <a:gd name="T0" fmla="*/ 0 w 6"/>
                  <a:gd name="T1" fmla="*/ 7 h 7"/>
                  <a:gd name="T2" fmla="*/ 3 w 6"/>
                  <a:gd name="T3" fmla="*/ 0 h 7"/>
                  <a:gd name="T4" fmla="*/ 6 w 6"/>
                  <a:gd name="T5" fmla="*/ 2 h 7"/>
                  <a:gd name="T6" fmla="*/ 0 w 6"/>
                  <a:gd name="T7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" h="7">
                    <a:moveTo>
                      <a:pt x="0" y="7"/>
                    </a:moveTo>
                    <a:cubicBezTo>
                      <a:pt x="0" y="6"/>
                      <a:pt x="3" y="0"/>
                      <a:pt x="3" y="0"/>
                    </a:cubicBezTo>
                    <a:cubicBezTo>
                      <a:pt x="6" y="2"/>
                      <a:pt x="6" y="2"/>
                      <a:pt x="6" y="2"/>
                    </a:cubicBez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634B0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72" name="Freeform 32"/>
              <p:cNvSpPr>
                <a:spLocks/>
              </p:cNvSpPr>
              <p:nvPr/>
            </p:nvSpPr>
            <p:spPr bwMode="auto">
              <a:xfrm>
                <a:off x="850900" y="5522913"/>
                <a:ext cx="39688" cy="39688"/>
              </a:xfrm>
              <a:custGeom>
                <a:avLst/>
                <a:gdLst>
                  <a:gd name="T0" fmla="*/ 0 w 7"/>
                  <a:gd name="T1" fmla="*/ 7 h 7"/>
                  <a:gd name="T2" fmla="*/ 3 w 7"/>
                  <a:gd name="T3" fmla="*/ 0 h 7"/>
                  <a:gd name="T4" fmla="*/ 7 w 7"/>
                  <a:gd name="T5" fmla="*/ 2 h 7"/>
                  <a:gd name="T6" fmla="*/ 0 w 7"/>
                  <a:gd name="T7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7">
                    <a:moveTo>
                      <a:pt x="0" y="7"/>
                    </a:moveTo>
                    <a:cubicBezTo>
                      <a:pt x="1" y="6"/>
                      <a:pt x="3" y="0"/>
                      <a:pt x="3" y="0"/>
                    </a:cubicBezTo>
                    <a:cubicBezTo>
                      <a:pt x="7" y="2"/>
                      <a:pt x="7" y="2"/>
                      <a:pt x="7" y="2"/>
                    </a:cubicBez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634B0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73" name="Freeform 33"/>
              <p:cNvSpPr>
                <a:spLocks/>
              </p:cNvSpPr>
              <p:nvPr/>
            </p:nvSpPr>
            <p:spPr bwMode="auto">
              <a:xfrm>
                <a:off x="930275" y="5522913"/>
                <a:ext cx="33338" cy="39688"/>
              </a:xfrm>
              <a:custGeom>
                <a:avLst/>
                <a:gdLst>
                  <a:gd name="T0" fmla="*/ 0 w 6"/>
                  <a:gd name="T1" fmla="*/ 7 h 7"/>
                  <a:gd name="T2" fmla="*/ 3 w 6"/>
                  <a:gd name="T3" fmla="*/ 0 h 7"/>
                  <a:gd name="T4" fmla="*/ 6 w 6"/>
                  <a:gd name="T5" fmla="*/ 2 h 7"/>
                  <a:gd name="T6" fmla="*/ 0 w 6"/>
                  <a:gd name="T7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" h="7">
                    <a:moveTo>
                      <a:pt x="0" y="7"/>
                    </a:moveTo>
                    <a:cubicBezTo>
                      <a:pt x="0" y="6"/>
                      <a:pt x="3" y="0"/>
                      <a:pt x="3" y="0"/>
                    </a:cubicBezTo>
                    <a:cubicBezTo>
                      <a:pt x="6" y="2"/>
                      <a:pt x="6" y="2"/>
                      <a:pt x="6" y="2"/>
                    </a:cubicBez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634B0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74" name="Oval 34"/>
              <p:cNvSpPr>
                <a:spLocks noChangeArrowheads="1"/>
              </p:cNvSpPr>
              <p:nvPr/>
            </p:nvSpPr>
            <p:spPr bwMode="auto">
              <a:xfrm>
                <a:off x="727075" y="5562600"/>
                <a:ext cx="96838" cy="101600"/>
              </a:xfrm>
              <a:prstGeom prst="ellipse">
                <a:avLst/>
              </a:prstGeom>
              <a:solidFill>
                <a:srgbClr val="F9A90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75" name="Freeform 35"/>
              <p:cNvSpPr>
                <a:spLocks/>
              </p:cNvSpPr>
              <p:nvPr/>
            </p:nvSpPr>
            <p:spPr bwMode="auto">
              <a:xfrm>
                <a:off x="777875" y="5562600"/>
                <a:ext cx="46038" cy="101600"/>
              </a:xfrm>
              <a:custGeom>
                <a:avLst/>
                <a:gdLst>
                  <a:gd name="T0" fmla="*/ 0 w 8"/>
                  <a:gd name="T1" fmla="*/ 0 h 18"/>
                  <a:gd name="T2" fmla="*/ 0 w 8"/>
                  <a:gd name="T3" fmla="*/ 18 h 18"/>
                  <a:gd name="T4" fmla="*/ 8 w 8"/>
                  <a:gd name="T5" fmla="*/ 9 h 18"/>
                  <a:gd name="T6" fmla="*/ 0 w 8"/>
                  <a:gd name="T7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" h="18">
                    <a:moveTo>
                      <a:pt x="0" y="0"/>
                    </a:moveTo>
                    <a:cubicBezTo>
                      <a:pt x="0" y="18"/>
                      <a:pt x="0" y="18"/>
                      <a:pt x="0" y="18"/>
                    </a:cubicBezTo>
                    <a:cubicBezTo>
                      <a:pt x="4" y="18"/>
                      <a:pt x="8" y="14"/>
                      <a:pt x="8" y="9"/>
                    </a:cubicBezTo>
                    <a:cubicBezTo>
                      <a:pt x="8" y="4"/>
                      <a:pt x="4" y="0"/>
                      <a:pt x="0" y="0"/>
                    </a:cubicBezTo>
                    <a:close/>
                  </a:path>
                </a:pathLst>
              </a:custGeom>
              <a:solidFill>
                <a:srgbClr val="F9670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76" name="Oval 36"/>
              <p:cNvSpPr>
                <a:spLocks noChangeArrowheads="1"/>
              </p:cNvSpPr>
              <p:nvPr/>
            </p:nvSpPr>
            <p:spPr bwMode="auto">
              <a:xfrm>
                <a:off x="800100" y="5562600"/>
                <a:ext cx="101600" cy="101600"/>
              </a:xfrm>
              <a:prstGeom prst="ellipse">
                <a:avLst/>
              </a:prstGeom>
              <a:solidFill>
                <a:srgbClr val="F9A90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77" name="Freeform 37"/>
              <p:cNvSpPr>
                <a:spLocks/>
              </p:cNvSpPr>
              <p:nvPr/>
            </p:nvSpPr>
            <p:spPr bwMode="auto">
              <a:xfrm>
                <a:off x="850900" y="5562600"/>
                <a:ext cx="50800" cy="101600"/>
              </a:xfrm>
              <a:custGeom>
                <a:avLst/>
                <a:gdLst>
                  <a:gd name="T0" fmla="*/ 0 w 9"/>
                  <a:gd name="T1" fmla="*/ 0 h 18"/>
                  <a:gd name="T2" fmla="*/ 0 w 9"/>
                  <a:gd name="T3" fmla="*/ 18 h 18"/>
                  <a:gd name="T4" fmla="*/ 9 w 9"/>
                  <a:gd name="T5" fmla="*/ 9 h 18"/>
                  <a:gd name="T6" fmla="*/ 0 w 9"/>
                  <a:gd name="T7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" h="18">
                    <a:moveTo>
                      <a:pt x="0" y="0"/>
                    </a:moveTo>
                    <a:cubicBezTo>
                      <a:pt x="0" y="18"/>
                      <a:pt x="0" y="18"/>
                      <a:pt x="0" y="18"/>
                    </a:cubicBezTo>
                    <a:cubicBezTo>
                      <a:pt x="5" y="18"/>
                      <a:pt x="9" y="14"/>
                      <a:pt x="9" y="9"/>
                    </a:cubicBezTo>
                    <a:cubicBezTo>
                      <a:pt x="9" y="4"/>
                      <a:pt x="5" y="0"/>
                      <a:pt x="0" y="0"/>
                    </a:cubicBezTo>
                    <a:close/>
                  </a:path>
                </a:pathLst>
              </a:custGeom>
              <a:solidFill>
                <a:srgbClr val="F9670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78" name="Oval 38"/>
              <p:cNvSpPr>
                <a:spLocks noChangeArrowheads="1"/>
              </p:cNvSpPr>
              <p:nvPr/>
            </p:nvSpPr>
            <p:spPr bwMode="auto">
              <a:xfrm>
                <a:off x="879475" y="5562600"/>
                <a:ext cx="95250" cy="101600"/>
              </a:xfrm>
              <a:prstGeom prst="ellipse">
                <a:avLst/>
              </a:prstGeom>
              <a:solidFill>
                <a:srgbClr val="F9A90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79" name="Freeform 39"/>
              <p:cNvSpPr>
                <a:spLocks/>
              </p:cNvSpPr>
              <p:nvPr/>
            </p:nvSpPr>
            <p:spPr bwMode="auto">
              <a:xfrm>
                <a:off x="930275" y="5562600"/>
                <a:ext cx="44450" cy="101600"/>
              </a:xfrm>
              <a:custGeom>
                <a:avLst/>
                <a:gdLst>
                  <a:gd name="T0" fmla="*/ 0 w 8"/>
                  <a:gd name="T1" fmla="*/ 0 h 18"/>
                  <a:gd name="T2" fmla="*/ 0 w 8"/>
                  <a:gd name="T3" fmla="*/ 18 h 18"/>
                  <a:gd name="T4" fmla="*/ 8 w 8"/>
                  <a:gd name="T5" fmla="*/ 9 h 18"/>
                  <a:gd name="T6" fmla="*/ 0 w 8"/>
                  <a:gd name="T7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" h="18">
                    <a:moveTo>
                      <a:pt x="0" y="0"/>
                    </a:moveTo>
                    <a:cubicBezTo>
                      <a:pt x="0" y="18"/>
                      <a:pt x="0" y="18"/>
                      <a:pt x="0" y="18"/>
                    </a:cubicBezTo>
                    <a:cubicBezTo>
                      <a:pt x="4" y="18"/>
                      <a:pt x="8" y="14"/>
                      <a:pt x="8" y="9"/>
                    </a:cubicBezTo>
                    <a:cubicBezTo>
                      <a:pt x="8" y="4"/>
                      <a:pt x="4" y="0"/>
                      <a:pt x="0" y="0"/>
                    </a:cubicBezTo>
                    <a:close/>
                  </a:path>
                </a:pathLst>
              </a:custGeom>
              <a:solidFill>
                <a:srgbClr val="F9670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80" name="Rectangle 40"/>
              <p:cNvSpPr>
                <a:spLocks noChangeArrowheads="1"/>
              </p:cNvSpPr>
              <p:nvPr/>
            </p:nvSpPr>
            <p:spPr bwMode="auto">
              <a:xfrm>
                <a:off x="665163" y="5607050"/>
                <a:ext cx="371475" cy="271463"/>
              </a:xfrm>
              <a:prstGeom prst="rect">
                <a:avLst/>
              </a:prstGeom>
              <a:solidFill>
                <a:srgbClr val="F7C90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81" name="Rectangle 41"/>
              <p:cNvSpPr>
                <a:spLocks noChangeArrowheads="1"/>
              </p:cNvSpPr>
              <p:nvPr/>
            </p:nvSpPr>
            <p:spPr bwMode="auto">
              <a:xfrm>
                <a:off x="974725" y="5607050"/>
                <a:ext cx="61913" cy="271463"/>
              </a:xfrm>
              <a:prstGeom prst="rect">
                <a:avLst/>
              </a:prstGeom>
              <a:solidFill>
                <a:srgbClr val="F9A90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82" name="Rectangle 42"/>
              <p:cNvSpPr>
                <a:spLocks noChangeArrowheads="1"/>
              </p:cNvSpPr>
              <p:nvPr/>
            </p:nvSpPr>
            <p:spPr bwMode="auto">
              <a:xfrm>
                <a:off x="665163" y="5657850"/>
                <a:ext cx="371475" cy="11113"/>
              </a:xfrm>
              <a:prstGeom prst="rect">
                <a:avLst/>
              </a:prstGeom>
              <a:solidFill>
                <a:srgbClr val="D88D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83" name="Rectangle 43"/>
              <p:cNvSpPr>
                <a:spLocks noChangeArrowheads="1"/>
              </p:cNvSpPr>
              <p:nvPr/>
            </p:nvSpPr>
            <p:spPr bwMode="auto">
              <a:xfrm>
                <a:off x="665163" y="5703888"/>
                <a:ext cx="371475" cy="11113"/>
              </a:xfrm>
              <a:prstGeom prst="rect">
                <a:avLst/>
              </a:prstGeom>
              <a:solidFill>
                <a:srgbClr val="D88D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84" name="Rectangle 44"/>
              <p:cNvSpPr>
                <a:spLocks noChangeArrowheads="1"/>
              </p:cNvSpPr>
              <p:nvPr/>
            </p:nvSpPr>
            <p:spPr bwMode="auto">
              <a:xfrm>
                <a:off x="665163" y="5748338"/>
                <a:ext cx="371475" cy="11113"/>
              </a:xfrm>
              <a:prstGeom prst="rect">
                <a:avLst/>
              </a:prstGeom>
              <a:solidFill>
                <a:srgbClr val="D88D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85" name="Rectangle 45"/>
              <p:cNvSpPr>
                <a:spLocks noChangeArrowheads="1"/>
              </p:cNvSpPr>
              <p:nvPr/>
            </p:nvSpPr>
            <p:spPr bwMode="auto">
              <a:xfrm>
                <a:off x="665163" y="5799138"/>
                <a:ext cx="371475" cy="6350"/>
              </a:xfrm>
              <a:prstGeom prst="rect">
                <a:avLst/>
              </a:prstGeom>
              <a:solidFill>
                <a:srgbClr val="D88D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  <p:sp>
            <p:nvSpPr>
              <p:cNvPr id="286" name="Rectangle 46"/>
              <p:cNvSpPr>
                <a:spLocks noChangeArrowheads="1"/>
              </p:cNvSpPr>
              <p:nvPr/>
            </p:nvSpPr>
            <p:spPr bwMode="auto">
              <a:xfrm>
                <a:off x="665163" y="5845175"/>
                <a:ext cx="371475" cy="11113"/>
              </a:xfrm>
              <a:prstGeom prst="rect">
                <a:avLst/>
              </a:prstGeom>
              <a:solidFill>
                <a:srgbClr val="D88D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>
                  <a:latin typeface="+mn-ea"/>
                </a:endParaRPr>
              </a:p>
            </p:txBody>
          </p:sp>
        </p:grpSp>
        <p:pic>
          <p:nvPicPr>
            <p:cNvPr id="288" name="그림 28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44298" y="3801983"/>
              <a:ext cx="359608" cy="490626"/>
            </a:xfrm>
            <a:prstGeom prst="rect">
              <a:avLst/>
            </a:prstGeom>
          </p:spPr>
        </p:pic>
        <p:pic>
          <p:nvPicPr>
            <p:cNvPr id="289" name="그림 28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10659" y="3801983"/>
              <a:ext cx="359608" cy="490626"/>
            </a:xfrm>
            <a:prstGeom prst="rect">
              <a:avLst/>
            </a:prstGeom>
          </p:spPr>
        </p:pic>
      </p:grpSp>
      <p:sp>
        <p:nvSpPr>
          <p:cNvPr id="95" name="타원 94">
            <a:extLst>
              <a:ext uri="{FF2B5EF4-FFF2-40B4-BE49-F238E27FC236}">
                <a16:creationId xmlns:a16="http://schemas.microsoft.com/office/drawing/2014/main" id="{E80F4D1F-5BAB-4414-B6D7-E3C9205C3EC9}"/>
              </a:ext>
            </a:extLst>
          </p:cNvPr>
          <p:cNvSpPr/>
          <p:nvPr/>
        </p:nvSpPr>
        <p:spPr>
          <a:xfrm>
            <a:off x="722759" y="4265677"/>
            <a:ext cx="1712562" cy="171256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400" b="1" spc="-50" dirty="0">
                <a:solidFill>
                  <a:schemeClr val="tx1"/>
                </a:solidFill>
                <a:latin typeface="+mn-ea"/>
              </a:rPr>
              <a:t>작물의</a:t>
            </a:r>
            <a:r>
              <a:rPr lang="en-US" altLang="ko-KR" sz="1400" b="1" spc="-50" dirty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400" b="1" spc="-50" dirty="0">
                <a:solidFill>
                  <a:schemeClr val="tx1"/>
                </a:solidFill>
                <a:latin typeface="+mn-ea"/>
              </a:rPr>
              <a:t>생산효율성</a:t>
            </a:r>
            <a:endParaRPr lang="en-US" altLang="ko-KR" sz="1400" b="1" spc="-5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spc="-50" dirty="0">
                <a:solidFill>
                  <a:schemeClr val="tx1"/>
                </a:solidFill>
                <a:latin typeface="+mn-ea"/>
              </a:rPr>
              <a:t>증대</a:t>
            </a:r>
          </a:p>
        </p:txBody>
      </p:sp>
      <p:sp>
        <p:nvSpPr>
          <p:cNvPr id="96" name="타원 95">
            <a:extLst>
              <a:ext uri="{FF2B5EF4-FFF2-40B4-BE49-F238E27FC236}">
                <a16:creationId xmlns:a16="http://schemas.microsoft.com/office/drawing/2014/main" id="{2EB1188D-FE84-4642-9EA1-5BAB3D1C3012}"/>
              </a:ext>
            </a:extLst>
          </p:cNvPr>
          <p:cNvSpPr/>
          <p:nvPr/>
        </p:nvSpPr>
        <p:spPr>
          <a:xfrm>
            <a:off x="2972066" y="4265677"/>
            <a:ext cx="1712562" cy="171256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연중재배 가능</a:t>
            </a:r>
          </a:p>
        </p:txBody>
      </p:sp>
      <p:sp>
        <p:nvSpPr>
          <p:cNvPr id="97" name="타원 96">
            <a:extLst>
              <a:ext uri="{FF2B5EF4-FFF2-40B4-BE49-F238E27FC236}">
                <a16:creationId xmlns:a16="http://schemas.microsoft.com/office/drawing/2014/main" id="{19BB361A-03BF-4897-BCB0-E63B32A4EA39}"/>
              </a:ext>
            </a:extLst>
          </p:cNvPr>
          <p:cNvSpPr/>
          <p:nvPr/>
        </p:nvSpPr>
        <p:spPr>
          <a:xfrm>
            <a:off x="5221373" y="4265677"/>
            <a:ext cx="1712562" cy="171256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계획생산으로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유통시장 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진입이 쉽게</a:t>
            </a:r>
          </a:p>
        </p:txBody>
      </p:sp>
      <p:sp>
        <p:nvSpPr>
          <p:cNvPr id="98" name="타원 97">
            <a:extLst>
              <a:ext uri="{FF2B5EF4-FFF2-40B4-BE49-F238E27FC236}">
                <a16:creationId xmlns:a16="http://schemas.microsoft.com/office/drawing/2014/main" id="{19BB361A-03BF-4897-BCB0-E63B32A4EA39}"/>
              </a:ext>
            </a:extLst>
          </p:cNvPr>
          <p:cNvSpPr/>
          <p:nvPr/>
        </p:nvSpPr>
        <p:spPr>
          <a:xfrm>
            <a:off x="7470679" y="4265677"/>
            <a:ext cx="1712562" cy="171256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최적 환경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제공으로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안정적 생산가능</a:t>
            </a:r>
          </a:p>
        </p:txBody>
      </p:sp>
    </p:spTree>
    <p:extLst>
      <p:ext uri="{BB962C8B-B14F-4D97-AF65-F5344CB8AC3E}">
        <p14:creationId xmlns:p14="http://schemas.microsoft.com/office/powerpoint/2010/main" val="1973790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179306" y="397942"/>
            <a:ext cx="3201332" cy="442674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rgbClr val="47606B"/>
                </a:solidFill>
                <a:latin typeface="+mn-ea"/>
              </a:rPr>
              <a:t>보급형 </a:t>
            </a:r>
            <a:r>
              <a:rPr lang="en-US" altLang="ko-KR" sz="2000" b="1" dirty="0">
                <a:solidFill>
                  <a:srgbClr val="47606B"/>
                </a:solidFill>
                <a:latin typeface="+mn-ea"/>
              </a:rPr>
              <a:t>Easy Smart Farm </a:t>
            </a:r>
            <a:endParaRPr lang="ko-KR" altLang="en-US" sz="2000" b="1" dirty="0">
              <a:solidFill>
                <a:srgbClr val="47606B"/>
              </a:solidFill>
              <a:latin typeface="+mn-ea"/>
            </a:endParaRPr>
          </a:p>
        </p:txBody>
      </p:sp>
      <p:pic>
        <p:nvPicPr>
          <p:cNvPr id="59" name="Picture 2" descr="C:\Users\SHee\Desktop\도시농부\Logo_C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900" y="397446"/>
            <a:ext cx="718197" cy="3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3" name="모서리가 둥근 직사각형 302"/>
          <p:cNvSpPr/>
          <p:nvPr/>
        </p:nvSpPr>
        <p:spPr>
          <a:xfrm>
            <a:off x="1504950" y="1314449"/>
            <a:ext cx="6896100" cy="631307"/>
          </a:xfrm>
          <a:prstGeom prst="roundRect">
            <a:avLst>
              <a:gd name="adj" fmla="val 50000"/>
            </a:avLst>
          </a:prstGeom>
          <a:solidFill>
            <a:srgbClr val="99CC00"/>
          </a:solidFill>
        </p:spPr>
        <p:txBody>
          <a:bodyPr wrap="none" anchor="ctr">
            <a:noAutofit/>
          </a:bodyPr>
          <a:lstStyle/>
          <a:p>
            <a:pPr lvl="0" algn="ctr"/>
            <a:r>
              <a:rPr lang="en-US" altLang="ko-KR" sz="2400" b="1" dirty="0">
                <a:solidFill>
                  <a:schemeClr val="bg1"/>
                </a:solidFill>
                <a:latin typeface="+mn-ea"/>
                <a:cs typeface="함초롬돋움" panose="020B0604000101010101" pitchFamily="50" charset="-127"/>
              </a:rPr>
              <a:t>IOT</a:t>
            </a:r>
            <a:r>
              <a:rPr lang="ko-KR" altLang="en-US" sz="2400" b="1" dirty="0">
                <a:solidFill>
                  <a:schemeClr val="bg1"/>
                </a:solidFill>
                <a:latin typeface="+mn-ea"/>
                <a:cs typeface="함초롬돋움" panose="020B0604000101010101" pitchFamily="50" charset="-127"/>
              </a:rPr>
              <a:t>기술을 활용해서 초심자도 겁나 쉽게</a:t>
            </a:r>
          </a:p>
        </p:txBody>
      </p:sp>
      <p:sp>
        <p:nvSpPr>
          <p:cNvPr id="290" name="AutoShape 3"/>
          <p:cNvSpPr>
            <a:spLocks noChangeAspect="1" noChangeArrowheads="1" noTextEdit="1"/>
          </p:cNvSpPr>
          <p:nvPr/>
        </p:nvSpPr>
        <p:spPr bwMode="auto">
          <a:xfrm>
            <a:off x="3871915" y="2109788"/>
            <a:ext cx="2130425" cy="147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latin typeface="+mn-ea"/>
            </a:endParaRPr>
          </a:p>
        </p:txBody>
      </p:sp>
      <p:grpSp>
        <p:nvGrpSpPr>
          <p:cNvPr id="291" name="그룹 290"/>
          <p:cNvGrpSpPr/>
          <p:nvPr/>
        </p:nvGrpSpPr>
        <p:grpSpPr>
          <a:xfrm flipH="1">
            <a:off x="693044" y="3206734"/>
            <a:ext cx="8460481" cy="1231423"/>
            <a:chOff x="1818608" y="3224347"/>
            <a:chExt cx="9193813" cy="1338160"/>
          </a:xfrm>
        </p:grpSpPr>
        <p:sp>
          <p:nvSpPr>
            <p:cNvPr id="292" name="모서리가 둥근 직사각형 291"/>
            <p:cNvSpPr/>
            <p:nvPr/>
          </p:nvSpPr>
          <p:spPr>
            <a:xfrm>
              <a:off x="7065299" y="3363849"/>
              <a:ext cx="2657066" cy="562039"/>
            </a:xfrm>
            <a:prstGeom prst="roundRect">
              <a:avLst>
                <a:gd name="adj" fmla="val 50000"/>
              </a:avLst>
            </a:prstGeom>
            <a:solidFill>
              <a:srgbClr val="8C613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293" name="모서리가 둥근 직사각형 292"/>
            <p:cNvSpPr/>
            <p:nvPr/>
          </p:nvSpPr>
          <p:spPr>
            <a:xfrm>
              <a:off x="7916642" y="3619500"/>
              <a:ext cx="3095779" cy="562039"/>
            </a:xfrm>
            <a:prstGeom prst="roundRect">
              <a:avLst>
                <a:gd name="adj" fmla="val 50000"/>
              </a:avLst>
            </a:prstGeom>
            <a:solidFill>
              <a:srgbClr val="8C613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294" name="모서리가 둥근 직사각형 293"/>
            <p:cNvSpPr/>
            <p:nvPr/>
          </p:nvSpPr>
          <p:spPr>
            <a:xfrm>
              <a:off x="4553359" y="4000468"/>
              <a:ext cx="5169006" cy="562039"/>
            </a:xfrm>
            <a:prstGeom prst="roundRect">
              <a:avLst>
                <a:gd name="adj" fmla="val 50000"/>
              </a:avLst>
            </a:prstGeom>
            <a:solidFill>
              <a:srgbClr val="8C613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295" name="모서리가 둥근 직사각형 294"/>
            <p:cNvSpPr/>
            <p:nvPr/>
          </p:nvSpPr>
          <p:spPr>
            <a:xfrm>
              <a:off x="1818608" y="3599655"/>
              <a:ext cx="6313868" cy="562040"/>
            </a:xfrm>
            <a:prstGeom prst="roundRect">
              <a:avLst>
                <a:gd name="adj" fmla="val 50000"/>
              </a:avLst>
            </a:prstGeom>
            <a:solidFill>
              <a:srgbClr val="8C613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296" name="모서리가 둥근 직사각형 295"/>
            <p:cNvSpPr/>
            <p:nvPr/>
          </p:nvSpPr>
          <p:spPr>
            <a:xfrm>
              <a:off x="2712426" y="3826519"/>
              <a:ext cx="1238918" cy="215632"/>
            </a:xfrm>
            <a:prstGeom prst="roundRect">
              <a:avLst>
                <a:gd name="adj" fmla="val 50000"/>
              </a:avLst>
            </a:prstGeom>
            <a:solidFill>
              <a:srgbClr val="6B492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297" name="모서리가 둥근 직사각형 296"/>
            <p:cNvSpPr/>
            <p:nvPr/>
          </p:nvSpPr>
          <p:spPr>
            <a:xfrm>
              <a:off x="7297184" y="3491839"/>
              <a:ext cx="1238918" cy="215632"/>
            </a:xfrm>
            <a:prstGeom prst="roundRect">
              <a:avLst>
                <a:gd name="adj" fmla="val 50000"/>
              </a:avLst>
            </a:prstGeom>
            <a:solidFill>
              <a:srgbClr val="6B492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298" name="모서리가 둥근 직사각형 297"/>
            <p:cNvSpPr/>
            <p:nvPr/>
          </p:nvSpPr>
          <p:spPr>
            <a:xfrm>
              <a:off x="9102906" y="3792703"/>
              <a:ext cx="698319" cy="133185"/>
            </a:xfrm>
            <a:prstGeom prst="roundRect">
              <a:avLst>
                <a:gd name="adj" fmla="val 50000"/>
              </a:avLst>
            </a:prstGeom>
            <a:solidFill>
              <a:srgbClr val="6B492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299" name="모서리가 둥근 직사각형 298"/>
            <p:cNvSpPr/>
            <p:nvPr/>
          </p:nvSpPr>
          <p:spPr>
            <a:xfrm>
              <a:off x="6289294" y="4281487"/>
              <a:ext cx="1197356" cy="133185"/>
            </a:xfrm>
            <a:prstGeom prst="roundRect">
              <a:avLst>
                <a:gd name="adj" fmla="val 50000"/>
              </a:avLst>
            </a:prstGeom>
            <a:solidFill>
              <a:srgbClr val="6B492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00" name="모서리가 둥근 직사각형 299"/>
            <p:cNvSpPr/>
            <p:nvPr/>
          </p:nvSpPr>
          <p:spPr>
            <a:xfrm>
              <a:off x="4325330" y="3224347"/>
              <a:ext cx="3095779" cy="562039"/>
            </a:xfrm>
            <a:prstGeom prst="roundRect">
              <a:avLst>
                <a:gd name="adj" fmla="val 50000"/>
              </a:avLst>
            </a:prstGeom>
            <a:solidFill>
              <a:srgbClr val="8C613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01" name="모서리가 둥근 직사각형 300"/>
            <p:cNvSpPr/>
            <p:nvPr/>
          </p:nvSpPr>
          <p:spPr>
            <a:xfrm>
              <a:off x="4934068" y="3867282"/>
              <a:ext cx="1197357" cy="133185"/>
            </a:xfrm>
            <a:prstGeom prst="roundRect">
              <a:avLst>
                <a:gd name="adj" fmla="val 50000"/>
              </a:avLst>
            </a:prstGeom>
            <a:solidFill>
              <a:srgbClr val="6B492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02" name="모서리가 둥근 직사각형 301"/>
            <p:cNvSpPr/>
            <p:nvPr/>
          </p:nvSpPr>
          <p:spPr>
            <a:xfrm>
              <a:off x="8175682" y="4114947"/>
              <a:ext cx="621078" cy="166540"/>
            </a:xfrm>
            <a:prstGeom prst="roundRect">
              <a:avLst>
                <a:gd name="adj" fmla="val 50000"/>
              </a:avLst>
            </a:prstGeom>
            <a:solidFill>
              <a:srgbClr val="6B492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</p:grpSp>
      <p:sp>
        <p:nvSpPr>
          <p:cNvPr id="304" name="타원 303">
            <a:extLst>
              <a:ext uri="{FF2B5EF4-FFF2-40B4-BE49-F238E27FC236}">
                <a16:creationId xmlns:a16="http://schemas.microsoft.com/office/drawing/2014/main" id="{19BB361A-03BF-4897-BCB0-E63B32A4EA39}"/>
              </a:ext>
            </a:extLst>
          </p:cNvPr>
          <p:cNvSpPr/>
          <p:nvPr/>
        </p:nvSpPr>
        <p:spPr>
          <a:xfrm>
            <a:off x="5232036" y="4265677"/>
            <a:ext cx="1712562" cy="171256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도시농부의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체계적 컨설팅을 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통한 관리</a:t>
            </a:r>
          </a:p>
        </p:txBody>
      </p:sp>
      <p:sp>
        <p:nvSpPr>
          <p:cNvPr id="305" name="타원 304">
            <a:extLst>
              <a:ext uri="{FF2B5EF4-FFF2-40B4-BE49-F238E27FC236}">
                <a16:creationId xmlns:a16="http://schemas.microsoft.com/office/drawing/2014/main" id="{19BB361A-03BF-4897-BCB0-E63B32A4EA39}"/>
              </a:ext>
            </a:extLst>
          </p:cNvPr>
          <p:cNvSpPr/>
          <p:nvPr/>
        </p:nvSpPr>
        <p:spPr>
          <a:xfrm>
            <a:off x="7502669" y="4265677"/>
            <a:ext cx="1712562" cy="171256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생산성 대비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노동력 소모가 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적음</a:t>
            </a:r>
          </a:p>
        </p:txBody>
      </p:sp>
      <p:grpSp>
        <p:nvGrpSpPr>
          <p:cNvPr id="306" name="그룹 305"/>
          <p:cNvGrpSpPr/>
          <p:nvPr/>
        </p:nvGrpSpPr>
        <p:grpSpPr>
          <a:xfrm>
            <a:off x="3925890" y="2962276"/>
            <a:ext cx="2028825" cy="428625"/>
            <a:chOff x="5084763" y="3078163"/>
            <a:chExt cx="2028825" cy="428625"/>
          </a:xfrm>
        </p:grpSpPr>
        <p:sp>
          <p:nvSpPr>
            <p:cNvPr id="307" name="Freeform 71"/>
            <p:cNvSpPr>
              <a:spLocks/>
            </p:cNvSpPr>
            <p:nvPr/>
          </p:nvSpPr>
          <p:spPr bwMode="auto">
            <a:xfrm>
              <a:off x="6807201" y="3376613"/>
              <a:ext cx="22225" cy="130175"/>
            </a:xfrm>
            <a:custGeom>
              <a:avLst/>
              <a:gdLst>
                <a:gd name="T0" fmla="*/ 16 w 27"/>
                <a:gd name="T1" fmla="*/ 164 h 164"/>
                <a:gd name="T2" fmla="*/ 4 w 27"/>
                <a:gd name="T3" fmla="*/ 152 h 164"/>
                <a:gd name="T4" fmla="*/ 0 w 27"/>
                <a:gd name="T5" fmla="*/ 12 h 164"/>
                <a:gd name="T6" fmla="*/ 11 w 27"/>
                <a:gd name="T7" fmla="*/ 1 h 164"/>
                <a:gd name="T8" fmla="*/ 23 w 27"/>
                <a:gd name="T9" fmla="*/ 12 h 164"/>
                <a:gd name="T10" fmla="*/ 27 w 27"/>
                <a:gd name="T11" fmla="*/ 152 h 164"/>
                <a:gd name="T12" fmla="*/ 16 w 27"/>
                <a:gd name="T13" fmla="*/ 16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164">
                  <a:moveTo>
                    <a:pt x="16" y="164"/>
                  </a:moveTo>
                  <a:cubicBezTo>
                    <a:pt x="10" y="164"/>
                    <a:pt x="4" y="159"/>
                    <a:pt x="4" y="15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6"/>
                    <a:pt x="5" y="1"/>
                    <a:pt x="11" y="1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7" y="152"/>
                    <a:pt x="27" y="152"/>
                    <a:pt x="27" y="152"/>
                  </a:cubicBezTo>
                  <a:cubicBezTo>
                    <a:pt x="27" y="158"/>
                    <a:pt x="22" y="163"/>
                    <a:pt x="16" y="164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08" name="Freeform 72"/>
            <p:cNvSpPr>
              <a:spLocks/>
            </p:cNvSpPr>
            <p:nvPr/>
          </p:nvSpPr>
          <p:spPr bwMode="auto">
            <a:xfrm>
              <a:off x="6802438" y="3078163"/>
              <a:ext cx="161925" cy="315912"/>
            </a:xfrm>
            <a:custGeom>
              <a:avLst/>
              <a:gdLst>
                <a:gd name="T0" fmla="*/ 203 w 205"/>
                <a:gd name="T1" fmla="*/ 316 h 399"/>
                <a:gd name="T2" fmla="*/ 149 w 205"/>
                <a:gd name="T3" fmla="*/ 377 h 399"/>
                <a:gd name="T4" fmla="*/ 126 w 205"/>
                <a:gd name="T5" fmla="*/ 374 h 399"/>
                <a:gd name="T6" fmla="*/ 76 w 205"/>
                <a:gd name="T7" fmla="*/ 398 h 399"/>
                <a:gd name="T8" fmla="*/ 20 w 205"/>
                <a:gd name="T9" fmla="*/ 377 h 399"/>
                <a:gd name="T10" fmla="*/ 18 w 205"/>
                <a:gd name="T11" fmla="*/ 379 h 399"/>
                <a:gd name="T12" fmla="*/ 0 w 205"/>
                <a:gd name="T13" fmla="*/ 3 h 399"/>
                <a:gd name="T14" fmla="*/ 1 w 205"/>
                <a:gd name="T15" fmla="*/ 3 h 399"/>
                <a:gd name="T16" fmla="*/ 80 w 205"/>
                <a:gd name="T17" fmla="*/ 89 h 399"/>
                <a:gd name="T18" fmla="*/ 80 w 205"/>
                <a:gd name="T19" fmla="*/ 89 h 399"/>
                <a:gd name="T20" fmla="*/ 167 w 205"/>
                <a:gd name="T21" fmla="*/ 165 h 399"/>
                <a:gd name="T22" fmla="*/ 165 w 205"/>
                <a:gd name="T23" fmla="*/ 190 h 399"/>
                <a:gd name="T24" fmla="*/ 187 w 205"/>
                <a:gd name="T25" fmla="*/ 233 h 399"/>
                <a:gd name="T26" fmla="*/ 176 w 205"/>
                <a:gd name="T27" fmla="*/ 270 h 399"/>
                <a:gd name="T28" fmla="*/ 203 w 205"/>
                <a:gd name="T29" fmla="*/ 316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5" h="399">
                  <a:moveTo>
                    <a:pt x="203" y="316"/>
                  </a:moveTo>
                  <a:cubicBezTo>
                    <a:pt x="205" y="347"/>
                    <a:pt x="181" y="375"/>
                    <a:pt x="149" y="377"/>
                  </a:cubicBezTo>
                  <a:cubicBezTo>
                    <a:pt x="141" y="378"/>
                    <a:pt x="133" y="376"/>
                    <a:pt x="126" y="374"/>
                  </a:cubicBezTo>
                  <a:cubicBezTo>
                    <a:pt x="113" y="388"/>
                    <a:pt x="95" y="397"/>
                    <a:pt x="76" y="398"/>
                  </a:cubicBezTo>
                  <a:cubicBezTo>
                    <a:pt x="54" y="399"/>
                    <a:pt x="34" y="391"/>
                    <a:pt x="20" y="377"/>
                  </a:cubicBezTo>
                  <a:cubicBezTo>
                    <a:pt x="19" y="378"/>
                    <a:pt x="18" y="379"/>
                    <a:pt x="18" y="37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40" y="0"/>
                    <a:pt x="75" y="38"/>
                    <a:pt x="80" y="89"/>
                  </a:cubicBezTo>
                  <a:cubicBezTo>
                    <a:pt x="80" y="89"/>
                    <a:pt x="80" y="89"/>
                    <a:pt x="80" y="89"/>
                  </a:cubicBezTo>
                  <a:cubicBezTo>
                    <a:pt x="125" y="86"/>
                    <a:pt x="164" y="120"/>
                    <a:pt x="167" y="165"/>
                  </a:cubicBezTo>
                  <a:cubicBezTo>
                    <a:pt x="167" y="174"/>
                    <a:pt x="167" y="182"/>
                    <a:pt x="165" y="190"/>
                  </a:cubicBezTo>
                  <a:cubicBezTo>
                    <a:pt x="178" y="201"/>
                    <a:pt x="186" y="216"/>
                    <a:pt x="187" y="233"/>
                  </a:cubicBezTo>
                  <a:cubicBezTo>
                    <a:pt x="188" y="246"/>
                    <a:pt x="184" y="259"/>
                    <a:pt x="176" y="270"/>
                  </a:cubicBezTo>
                  <a:cubicBezTo>
                    <a:pt x="191" y="280"/>
                    <a:pt x="202" y="296"/>
                    <a:pt x="203" y="316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09" name="Freeform 73"/>
            <p:cNvSpPr>
              <a:spLocks/>
            </p:cNvSpPr>
            <p:nvPr/>
          </p:nvSpPr>
          <p:spPr bwMode="auto">
            <a:xfrm>
              <a:off x="6673851" y="3079750"/>
              <a:ext cx="142875" cy="325437"/>
            </a:xfrm>
            <a:custGeom>
              <a:avLst/>
              <a:gdLst>
                <a:gd name="T0" fmla="*/ 161 w 179"/>
                <a:gd name="T1" fmla="*/ 0 h 410"/>
                <a:gd name="T2" fmla="*/ 179 w 179"/>
                <a:gd name="T3" fmla="*/ 376 h 410"/>
                <a:gd name="T4" fmla="*/ 112 w 179"/>
                <a:gd name="T5" fmla="*/ 406 h 410"/>
                <a:gd name="T6" fmla="*/ 2 w 179"/>
                <a:gd name="T7" fmla="*/ 309 h 410"/>
                <a:gd name="T8" fmla="*/ 43 w 179"/>
                <a:gd name="T9" fmla="*/ 220 h 410"/>
                <a:gd name="T10" fmla="*/ 31 w 179"/>
                <a:gd name="T11" fmla="*/ 180 h 410"/>
                <a:gd name="T12" fmla="*/ 93 w 179"/>
                <a:gd name="T13" fmla="*/ 92 h 410"/>
                <a:gd name="T14" fmla="*/ 161 w 179"/>
                <a:gd name="T15" fmla="*/ 0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410">
                  <a:moveTo>
                    <a:pt x="161" y="0"/>
                  </a:moveTo>
                  <a:cubicBezTo>
                    <a:pt x="179" y="376"/>
                    <a:pt x="179" y="376"/>
                    <a:pt x="179" y="376"/>
                  </a:cubicBezTo>
                  <a:cubicBezTo>
                    <a:pt x="161" y="394"/>
                    <a:pt x="138" y="405"/>
                    <a:pt x="112" y="406"/>
                  </a:cubicBezTo>
                  <a:cubicBezTo>
                    <a:pt x="55" y="410"/>
                    <a:pt x="6" y="366"/>
                    <a:pt x="2" y="309"/>
                  </a:cubicBezTo>
                  <a:cubicBezTo>
                    <a:pt x="0" y="273"/>
                    <a:pt x="16" y="241"/>
                    <a:pt x="43" y="220"/>
                  </a:cubicBezTo>
                  <a:cubicBezTo>
                    <a:pt x="36" y="209"/>
                    <a:pt x="32" y="195"/>
                    <a:pt x="31" y="180"/>
                  </a:cubicBezTo>
                  <a:cubicBezTo>
                    <a:pt x="29" y="137"/>
                    <a:pt x="56" y="99"/>
                    <a:pt x="93" y="92"/>
                  </a:cubicBezTo>
                  <a:cubicBezTo>
                    <a:pt x="93" y="43"/>
                    <a:pt x="122" y="2"/>
                    <a:pt x="161" y="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10" name="Freeform 74"/>
            <p:cNvSpPr>
              <a:spLocks/>
            </p:cNvSpPr>
            <p:nvPr/>
          </p:nvSpPr>
          <p:spPr bwMode="auto">
            <a:xfrm>
              <a:off x="6810376" y="3405188"/>
              <a:ext cx="95250" cy="100012"/>
            </a:xfrm>
            <a:custGeom>
              <a:avLst/>
              <a:gdLst>
                <a:gd name="T0" fmla="*/ 13 w 121"/>
                <a:gd name="T1" fmla="*/ 126 h 126"/>
                <a:gd name="T2" fmla="*/ 5 w 121"/>
                <a:gd name="T3" fmla="*/ 123 h 126"/>
                <a:gd name="T4" fmla="*/ 4 w 121"/>
                <a:gd name="T5" fmla="*/ 107 h 126"/>
                <a:gd name="T6" fmla="*/ 100 w 121"/>
                <a:gd name="T7" fmla="*/ 5 h 126"/>
                <a:gd name="T8" fmla="*/ 116 w 121"/>
                <a:gd name="T9" fmla="*/ 4 h 126"/>
                <a:gd name="T10" fmla="*/ 117 w 121"/>
                <a:gd name="T11" fmla="*/ 20 h 126"/>
                <a:gd name="T12" fmla="*/ 21 w 121"/>
                <a:gd name="T13" fmla="*/ 122 h 126"/>
                <a:gd name="T14" fmla="*/ 13 w 121"/>
                <a:gd name="T15" fmla="*/ 12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1" h="126">
                  <a:moveTo>
                    <a:pt x="13" y="126"/>
                  </a:moveTo>
                  <a:cubicBezTo>
                    <a:pt x="10" y="126"/>
                    <a:pt x="7" y="125"/>
                    <a:pt x="5" y="123"/>
                  </a:cubicBezTo>
                  <a:cubicBezTo>
                    <a:pt x="0" y="119"/>
                    <a:pt x="0" y="111"/>
                    <a:pt x="4" y="107"/>
                  </a:cubicBezTo>
                  <a:cubicBezTo>
                    <a:pt x="100" y="5"/>
                    <a:pt x="100" y="5"/>
                    <a:pt x="100" y="5"/>
                  </a:cubicBezTo>
                  <a:cubicBezTo>
                    <a:pt x="105" y="0"/>
                    <a:pt x="112" y="0"/>
                    <a:pt x="116" y="4"/>
                  </a:cubicBezTo>
                  <a:cubicBezTo>
                    <a:pt x="121" y="9"/>
                    <a:pt x="121" y="16"/>
                    <a:pt x="117" y="20"/>
                  </a:cubicBezTo>
                  <a:cubicBezTo>
                    <a:pt x="21" y="122"/>
                    <a:pt x="21" y="122"/>
                    <a:pt x="21" y="122"/>
                  </a:cubicBezTo>
                  <a:cubicBezTo>
                    <a:pt x="19" y="125"/>
                    <a:pt x="16" y="126"/>
                    <a:pt x="13" y="126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11" name="Freeform 75"/>
            <p:cNvSpPr>
              <a:spLocks/>
            </p:cNvSpPr>
            <p:nvPr/>
          </p:nvSpPr>
          <p:spPr bwMode="auto">
            <a:xfrm>
              <a:off x="6729413" y="3409950"/>
              <a:ext cx="100013" cy="95250"/>
            </a:xfrm>
            <a:custGeom>
              <a:avLst/>
              <a:gdLst>
                <a:gd name="T0" fmla="*/ 115 w 127"/>
                <a:gd name="T1" fmla="*/ 120 h 120"/>
                <a:gd name="T2" fmla="*/ 107 w 127"/>
                <a:gd name="T3" fmla="*/ 117 h 120"/>
                <a:gd name="T4" fmla="*/ 5 w 127"/>
                <a:gd name="T5" fmla="*/ 21 h 120"/>
                <a:gd name="T6" fmla="*/ 4 w 127"/>
                <a:gd name="T7" fmla="*/ 5 h 120"/>
                <a:gd name="T8" fmla="*/ 20 w 127"/>
                <a:gd name="T9" fmla="*/ 4 h 120"/>
                <a:gd name="T10" fmla="*/ 122 w 127"/>
                <a:gd name="T11" fmla="*/ 100 h 120"/>
                <a:gd name="T12" fmla="*/ 123 w 127"/>
                <a:gd name="T13" fmla="*/ 116 h 120"/>
                <a:gd name="T14" fmla="*/ 115 w 127"/>
                <a:gd name="T1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7" h="120">
                  <a:moveTo>
                    <a:pt x="115" y="120"/>
                  </a:moveTo>
                  <a:cubicBezTo>
                    <a:pt x="112" y="120"/>
                    <a:pt x="109" y="119"/>
                    <a:pt x="107" y="117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0" y="16"/>
                    <a:pt x="0" y="9"/>
                    <a:pt x="4" y="5"/>
                  </a:cubicBezTo>
                  <a:cubicBezTo>
                    <a:pt x="9" y="0"/>
                    <a:pt x="16" y="0"/>
                    <a:pt x="20" y="4"/>
                  </a:cubicBezTo>
                  <a:cubicBezTo>
                    <a:pt x="122" y="100"/>
                    <a:pt x="122" y="100"/>
                    <a:pt x="122" y="100"/>
                  </a:cubicBezTo>
                  <a:cubicBezTo>
                    <a:pt x="127" y="105"/>
                    <a:pt x="127" y="112"/>
                    <a:pt x="123" y="116"/>
                  </a:cubicBezTo>
                  <a:cubicBezTo>
                    <a:pt x="121" y="119"/>
                    <a:pt x="118" y="120"/>
                    <a:pt x="115" y="12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12" name="Freeform 76"/>
            <p:cNvSpPr>
              <a:spLocks/>
            </p:cNvSpPr>
            <p:nvPr/>
          </p:nvSpPr>
          <p:spPr bwMode="auto">
            <a:xfrm>
              <a:off x="6553201" y="3171825"/>
              <a:ext cx="295275" cy="250825"/>
            </a:xfrm>
            <a:custGeom>
              <a:avLst/>
              <a:gdLst>
                <a:gd name="T0" fmla="*/ 351 w 372"/>
                <a:gd name="T1" fmla="*/ 154 h 316"/>
                <a:gd name="T2" fmla="*/ 345 w 372"/>
                <a:gd name="T3" fmla="*/ 236 h 316"/>
                <a:gd name="T4" fmla="*/ 324 w 372"/>
                <a:gd name="T5" fmla="*/ 247 h 316"/>
                <a:gd name="T6" fmla="*/ 299 w 372"/>
                <a:gd name="T7" fmla="*/ 296 h 316"/>
                <a:gd name="T8" fmla="*/ 242 w 372"/>
                <a:gd name="T9" fmla="*/ 313 h 316"/>
                <a:gd name="T10" fmla="*/ 241 w 372"/>
                <a:gd name="T11" fmla="*/ 316 h 316"/>
                <a:gd name="T12" fmla="*/ 0 w 372"/>
                <a:gd name="T13" fmla="*/ 26 h 316"/>
                <a:gd name="T14" fmla="*/ 1 w 372"/>
                <a:gd name="T15" fmla="*/ 26 h 316"/>
                <a:gd name="T16" fmla="*/ 116 w 372"/>
                <a:gd name="T17" fmla="*/ 46 h 316"/>
                <a:gd name="T18" fmla="*/ 116 w 372"/>
                <a:gd name="T19" fmla="*/ 46 h 316"/>
                <a:gd name="T20" fmla="*/ 231 w 372"/>
                <a:gd name="T21" fmla="*/ 55 h 316"/>
                <a:gd name="T22" fmla="*/ 245 w 372"/>
                <a:gd name="T23" fmla="*/ 77 h 316"/>
                <a:gd name="T24" fmla="*/ 289 w 372"/>
                <a:gd name="T25" fmla="*/ 97 h 316"/>
                <a:gd name="T26" fmla="*/ 302 w 372"/>
                <a:gd name="T27" fmla="*/ 133 h 316"/>
                <a:gd name="T28" fmla="*/ 351 w 372"/>
                <a:gd name="T29" fmla="*/ 154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72" h="316">
                  <a:moveTo>
                    <a:pt x="351" y="154"/>
                  </a:moveTo>
                  <a:cubicBezTo>
                    <a:pt x="372" y="178"/>
                    <a:pt x="369" y="215"/>
                    <a:pt x="345" y="236"/>
                  </a:cubicBezTo>
                  <a:cubicBezTo>
                    <a:pt x="338" y="241"/>
                    <a:pt x="331" y="245"/>
                    <a:pt x="324" y="247"/>
                  </a:cubicBezTo>
                  <a:cubicBezTo>
                    <a:pt x="322" y="265"/>
                    <a:pt x="314" y="283"/>
                    <a:pt x="299" y="296"/>
                  </a:cubicBezTo>
                  <a:cubicBezTo>
                    <a:pt x="282" y="310"/>
                    <a:pt x="261" y="316"/>
                    <a:pt x="242" y="313"/>
                  </a:cubicBezTo>
                  <a:cubicBezTo>
                    <a:pt x="242" y="314"/>
                    <a:pt x="241" y="315"/>
                    <a:pt x="241" y="31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1" y="26"/>
                    <a:pt x="1" y="26"/>
                    <a:pt x="1" y="26"/>
                  </a:cubicBezTo>
                  <a:cubicBezTo>
                    <a:pt x="31" y="0"/>
                    <a:pt x="82" y="9"/>
                    <a:pt x="116" y="46"/>
                  </a:cubicBezTo>
                  <a:cubicBezTo>
                    <a:pt x="116" y="46"/>
                    <a:pt x="116" y="46"/>
                    <a:pt x="116" y="46"/>
                  </a:cubicBezTo>
                  <a:cubicBezTo>
                    <a:pt x="151" y="17"/>
                    <a:pt x="202" y="21"/>
                    <a:pt x="231" y="55"/>
                  </a:cubicBezTo>
                  <a:cubicBezTo>
                    <a:pt x="237" y="62"/>
                    <a:pt x="242" y="69"/>
                    <a:pt x="245" y="77"/>
                  </a:cubicBezTo>
                  <a:cubicBezTo>
                    <a:pt x="262" y="78"/>
                    <a:pt x="278" y="84"/>
                    <a:pt x="289" y="97"/>
                  </a:cubicBezTo>
                  <a:cubicBezTo>
                    <a:pt x="297" y="107"/>
                    <a:pt x="302" y="120"/>
                    <a:pt x="302" y="133"/>
                  </a:cubicBezTo>
                  <a:cubicBezTo>
                    <a:pt x="320" y="132"/>
                    <a:pt x="338" y="139"/>
                    <a:pt x="351" y="154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13" name="Freeform 77"/>
            <p:cNvSpPr>
              <a:spLocks/>
            </p:cNvSpPr>
            <p:nvPr/>
          </p:nvSpPr>
          <p:spPr bwMode="auto">
            <a:xfrm>
              <a:off x="6529388" y="3192463"/>
              <a:ext cx="214313" cy="311150"/>
            </a:xfrm>
            <a:custGeom>
              <a:avLst/>
              <a:gdLst>
                <a:gd name="T0" fmla="*/ 29 w 270"/>
                <a:gd name="T1" fmla="*/ 0 h 392"/>
                <a:gd name="T2" fmla="*/ 270 w 270"/>
                <a:gd name="T3" fmla="*/ 290 h 392"/>
                <a:gd name="T4" fmla="*/ 235 w 270"/>
                <a:gd name="T5" fmla="*/ 354 h 392"/>
                <a:gd name="T6" fmla="*/ 89 w 270"/>
                <a:gd name="T7" fmla="*/ 343 h 392"/>
                <a:gd name="T8" fmla="*/ 68 w 270"/>
                <a:gd name="T9" fmla="*/ 247 h 392"/>
                <a:gd name="T10" fmla="*/ 35 w 270"/>
                <a:gd name="T11" fmla="*/ 223 h 392"/>
                <a:gd name="T12" fmla="*/ 31 w 270"/>
                <a:gd name="T13" fmla="*/ 115 h 392"/>
                <a:gd name="T14" fmla="*/ 29 w 270"/>
                <a:gd name="T15" fmla="*/ 0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0" h="392">
                  <a:moveTo>
                    <a:pt x="29" y="0"/>
                  </a:moveTo>
                  <a:cubicBezTo>
                    <a:pt x="270" y="290"/>
                    <a:pt x="270" y="290"/>
                    <a:pt x="270" y="290"/>
                  </a:cubicBezTo>
                  <a:cubicBezTo>
                    <a:pt x="267" y="314"/>
                    <a:pt x="255" y="337"/>
                    <a:pt x="235" y="354"/>
                  </a:cubicBezTo>
                  <a:cubicBezTo>
                    <a:pt x="192" y="392"/>
                    <a:pt x="126" y="386"/>
                    <a:pt x="89" y="343"/>
                  </a:cubicBezTo>
                  <a:cubicBezTo>
                    <a:pt x="66" y="316"/>
                    <a:pt x="59" y="280"/>
                    <a:pt x="68" y="247"/>
                  </a:cubicBezTo>
                  <a:cubicBezTo>
                    <a:pt x="56" y="242"/>
                    <a:pt x="44" y="234"/>
                    <a:pt x="35" y="223"/>
                  </a:cubicBezTo>
                  <a:cubicBezTo>
                    <a:pt x="6" y="189"/>
                    <a:pt x="5" y="143"/>
                    <a:pt x="31" y="115"/>
                  </a:cubicBezTo>
                  <a:cubicBezTo>
                    <a:pt x="1" y="76"/>
                    <a:pt x="0" y="26"/>
                    <a:pt x="29" y="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14" name="Freeform 78"/>
            <p:cNvSpPr>
              <a:spLocks/>
            </p:cNvSpPr>
            <p:nvPr/>
          </p:nvSpPr>
          <p:spPr bwMode="auto">
            <a:xfrm>
              <a:off x="6891338" y="3182938"/>
              <a:ext cx="222250" cy="317500"/>
            </a:xfrm>
            <a:custGeom>
              <a:avLst/>
              <a:gdLst>
                <a:gd name="T0" fmla="*/ 182 w 281"/>
                <a:gd name="T1" fmla="*/ 370 h 400"/>
                <a:gd name="T2" fmla="*/ 100 w 281"/>
                <a:gd name="T3" fmla="*/ 380 h 400"/>
                <a:gd name="T4" fmla="*/ 85 w 281"/>
                <a:gd name="T5" fmla="*/ 362 h 400"/>
                <a:gd name="T6" fmla="*/ 31 w 281"/>
                <a:gd name="T7" fmla="*/ 348 h 400"/>
                <a:gd name="T8" fmla="*/ 3 w 281"/>
                <a:gd name="T9" fmla="*/ 295 h 400"/>
                <a:gd name="T10" fmla="*/ 0 w 281"/>
                <a:gd name="T11" fmla="*/ 295 h 400"/>
                <a:gd name="T12" fmla="*/ 234 w 281"/>
                <a:gd name="T13" fmla="*/ 0 h 400"/>
                <a:gd name="T14" fmla="*/ 235 w 281"/>
                <a:gd name="T15" fmla="*/ 1 h 400"/>
                <a:gd name="T16" fmla="*/ 238 w 281"/>
                <a:gd name="T17" fmla="*/ 118 h 400"/>
                <a:gd name="T18" fmla="*/ 238 w 281"/>
                <a:gd name="T19" fmla="*/ 118 h 400"/>
                <a:gd name="T20" fmla="*/ 253 w 281"/>
                <a:gd name="T21" fmla="*/ 232 h 400"/>
                <a:gd name="T22" fmla="*/ 235 w 281"/>
                <a:gd name="T23" fmla="*/ 250 h 400"/>
                <a:gd name="T24" fmla="*/ 224 w 281"/>
                <a:gd name="T25" fmla="*/ 297 h 400"/>
                <a:gd name="T26" fmla="*/ 191 w 281"/>
                <a:gd name="T27" fmla="*/ 318 h 400"/>
                <a:gd name="T28" fmla="*/ 182 w 281"/>
                <a:gd name="T29" fmla="*/ 37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1" h="400">
                  <a:moveTo>
                    <a:pt x="182" y="370"/>
                  </a:moveTo>
                  <a:cubicBezTo>
                    <a:pt x="162" y="395"/>
                    <a:pt x="125" y="400"/>
                    <a:pt x="100" y="380"/>
                  </a:cubicBezTo>
                  <a:cubicBezTo>
                    <a:pt x="94" y="375"/>
                    <a:pt x="88" y="369"/>
                    <a:pt x="85" y="362"/>
                  </a:cubicBezTo>
                  <a:cubicBezTo>
                    <a:pt x="66" y="364"/>
                    <a:pt x="47" y="360"/>
                    <a:pt x="31" y="348"/>
                  </a:cubicBezTo>
                  <a:cubicBezTo>
                    <a:pt x="14" y="334"/>
                    <a:pt x="4" y="315"/>
                    <a:pt x="3" y="295"/>
                  </a:cubicBezTo>
                  <a:cubicBezTo>
                    <a:pt x="2" y="295"/>
                    <a:pt x="1" y="295"/>
                    <a:pt x="0" y="295"/>
                  </a:cubicBezTo>
                  <a:cubicBezTo>
                    <a:pt x="234" y="0"/>
                    <a:pt x="234" y="0"/>
                    <a:pt x="234" y="0"/>
                  </a:cubicBezTo>
                  <a:cubicBezTo>
                    <a:pt x="235" y="1"/>
                    <a:pt x="235" y="1"/>
                    <a:pt x="235" y="1"/>
                  </a:cubicBezTo>
                  <a:cubicBezTo>
                    <a:pt x="266" y="25"/>
                    <a:pt x="267" y="76"/>
                    <a:pt x="238" y="118"/>
                  </a:cubicBezTo>
                  <a:cubicBezTo>
                    <a:pt x="238" y="118"/>
                    <a:pt x="238" y="118"/>
                    <a:pt x="238" y="118"/>
                  </a:cubicBezTo>
                  <a:cubicBezTo>
                    <a:pt x="274" y="145"/>
                    <a:pt x="281" y="197"/>
                    <a:pt x="253" y="232"/>
                  </a:cubicBezTo>
                  <a:cubicBezTo>
                    <a:pt x="248" y="239"/>
                    <a:pt x="242" y="245"/>
                    <a:pt x="235" y="250"/>
                  </a:cubicBezTo>
                  <a:cubicBezTo>
                    <a:pt x="238" y="267"/>
                    <a:pt x="234" y="284"/>
                    <a:pt x="224" y="297"/>
                  </a:cubicBezTo>
                  <a:cubicBezTo>
                    <a:pt x="216" y="308"/>
                    <a:pt x="204" y="315"/>
                    <a:pt x="191" y="318"/>
                  </a:cubicBezTo>
                  <a:cubicBezTo>
                    <a:pt x="196" y="335"/>
                    <a:pt x="193" y="354"/>
                    <a:pt x="182" y="370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15" name="Freeform 79"/>
            <p:cNvSpPr>
              <a:spLocks/>
            </p:cNvSpPr>
            <p:nvPr/>
          </p:nvSpPr>
          <p:spPr bwMode="auto">
            <a:xfrm>
              <a:off x="6792913" y="3165475"/>
              <a:ext cx="284163" cy="254000"/>
            </a:xfrm>
            <a:custGeom>
              <a:avLst/>
              <a:gdLst>
                <a:gd name="T0" fmla="*/ 358 w 358"/>
                <a:gd name="T1" fmla="*/ 23 h 320"/>
                <a:gd name="T2" fmla="*/ 124 w 358"/>
                <a:gd name="T3" fmla="*/ 318 h 320"/>
                <a:gd name="T4" fmla="*/ 54 w 358"/>
                <a:gd name="T5" fmla="*/ 297 h 320"/>
                <a:gd name="T6" fmla="*/ 35 w 358"/>
                <a:gd name="T7" fmla="*/ 152 h 320"/>
                <a:gd name="T8" fmla="*/ 124 w 358"/>
                <a:gd name="T9" fmla="*/ 112 h 320"/>
                <a:gd name="T10" fmla="*/ 142 w 358"/>
                <a:gd name="T11" fmla="*/ 74 h 320"/>
                <a:gd name="T12" fmla="*/ 246 w 358"/>
                <a:gd name="T13" fmla="*/ 48 h 320"/>
                <a:gd name="T14" fmla="*/ 358 w 358"/>
                <a:gd name="T15" fmla="*/ 23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8" h="320">
                  <a:moveTo>
                    <a:pt x="358" y="23"/>
                  </a:moveTo>
                  <a:cubicBezTo>
                    <a:pt x="124" y="318"/>
                    <a:pt x="124" y="318"/>
                    <a:pt x="124" y="318"/>
                  </a:cubicBezTo>
                  <a:cubicBezTo>
                    <a:pt x="99" y="320"/>
                    <a:pt x="75" y="313"/>
                    <a:pt x="54" y="297"/>
                  </a:cubicBezTo>
                  <a:cubicBezTo>
                    <a:pt x="9" y="262"/>
                    <a:pt x="0" y="197"/>
                    <a:pt x="35" y="152"/>
                  </a:cubicBezTo>
                  <a:cubicBezTo>
                    <a:pt x="57" y="123"/>
                    <a:pt x="91" y="110"/>
                    <a:pt x="124" y="112"/>
                  </a:cubicBezTo>
                  <a:cubicBezTo>
                    <a:pt x="127" y="99"/>
                    <a:pt x="133" y="86"/>
                    <a:pt x="142" y="74"/>
                  </a:cubicBezTo>
                  <a:cubicBezTo>
                    <a:pt x="169" y="39"/>
                    <a:pt x="214" y="29"/>
                    <a:pt x="246" y="48"/>
                  </a:cubicBezTo>
                  <a:cubicBezTo>
                    <a:pt x="279" y="11"/>
                    <a:pt x="327" y="0"/>
                    <a:pt x="358" y="23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16" name="Freeform 80"/>
            <p:cNvSpPr>
              <a:spLocks/>
            </p:cNvSpPr>
            <p:nvPr/>
          </p:nvSpPr>
          <p:spPr bwMode="auto">
            <a:xfrm>
              <a:off x="6080126" y="3376613"/>
              <a:ext cx="22225" cy="130175"/>
            </a:xfrm>
            <a:custGeom>
              <a:avLst/>
              <a:gdLst>
                <a:gd name="T0" fmla="*/ 16 w 27"/>
                <a:gd name="T1" fmla="*/ 164 h 164"/>
                <a:gd name="T2" fmla="*/ 4 w 27"/>
                <a:gd name="T3" fmla="*/ 152 h 164"/>
                <a:gd name="T4" fmla="*/ 0 w 27"/>
                <a:gd name="T5" fmla="*/ 12 h 164"/>
                <a:gd name="T6" fmla="*/ 11 w 27"/>
                <a:gd name="T7" fmla="*/ 1 h 164"/>
                <a:gd name="T8" fmla="*/ 23 w 27"/>
                <a:gd name="T9" fmla="*/ 12 h 164"/>
                <a:gd name="T10" fmla="*/ 27 w 27"/>
                <a:gd name="T11" fmla="*/ 152 h 164"/>
                <a:gd name="T12" fmla="*/ 16 w 27"/>
                <a:gd name="T13" fmla="*/ 16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164">
                  <a:moveTo>
                    <a:pt x="16" y="164"/>
                  </a:moveTo>
                  <a:cubicBezTo>
                    <a:pt x="10" y="164"/>
                    <a:pt x="4" y="159"/>
                    <a:pt x="4" y="15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6"/>
                    <a:pt x="5" y="1"/>
                    <a:pt x="11" y="1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7" y="152"/>
                    <a:pt x="27" y="152"/>
                    <a:pt x="27" y="152"/>
                  </a:cubicBezTo>
                  <a:cubicBezTo>
                    <a:pt x="27" y="158"/>
                    <a:pt x="22" y="163"/>
                    <a:pt x="16" y="164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17" name="Freeform 81"/>
            <p:cNvSpPr>
              <a:spLocks/>
            </p:cNvSpPr>
            <p:nvPr/>
          </p:nvSpPr>
          <p:spPr bwMode="auto">
            <a:xfrm>
              <a:off x="6075363" y="3078163"/>
              <a:ext cx="161925" cy="315912"/>
            </a:xfrm>
            <a:custGeom>
              <a:avLst/>
              <a:gdLst>
                <a:gd name="T0" fmla="*/ 203 w 205"/>
                <a:gd name="T1" fmla="*/ 316 h 399"/>
                <a:gd name="T2" fmla="*/ 149 w 205"/>
                <a:gd name="T3" fmla="*/ 377 h 399"/>
                <a:gd name="T4" fmla="*/ 126 w 205"/>
                <a:gd name="T5" fmla="*/ 374 h 399"/>
                <a:gd name="T6" fmla="*/ 76 w 205"/>
                <a:gd name="T7" fmla="*/ 398 h 399"/>
                <a:gd name="T8" fmla="*/ 20 w 205"/>
                <a:gd name="T9" fmla="*/ 377 h 399"/>
                <a:gd name="T10" fmla="*/ 18 w 205"/>
                <a:gd name="T11" fmla="*/ 379 h 399"/>
                <a:gd name="T12" fmla="*/ 0 w 205"/>
                <a:gd name="T13" fmla="*/ 3 h 399"/>
                <a:gd name="T14" fmla="*/ 1 w 205"/>
                <a:gd name="T15" fmla="*/ 3 h 399"/>
                <a:gd name="T16" fmla="*/ 80 w 205"/>
                <a:gd name="T17" fmla="*/ 89 h 399"/>
                <a:gd name="T18" fmla="*/ 81 w 205"/>
                <a:gd name="T19" fmla="*/ 89 h 399"/>
                <a:gd name="T20" fmla="*/ 167 w 205"/>
                <a:gd name="T21" fmla="*/ 165 h 399"/>
                <a:gd name="T22" fmla="*/ 165 w 205"/>
                <a:gd name="T23" fmla="*/ 190 h 399"/>
                <a:gd name="T24" fmla="*/ 188 w 205"/>
                <a:gd name="T25" fmla="*/ 233 h 399"/>
                <a:gd name="T26" fmla="*/ 177 w 205"/>
                <a:gd name="T27" fmla="*/ 270 h 399"/>
                <a:gd name="T28" fmla="*/ 203 w 205"/>
                <a:gd name="T29" fmla="*/ 316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5" h="399">
                  <a:moveTo>
                    <a:pt x="203" y="316"/>
                  </a:moveTo>
                  <a:cubicBezTo>
                    <a:pt x="205" y="347"/>
                    <a:pt x="181" y="375"/>
                    <a:pt x="149" y="377"/>
                  </a:cubicBezTo>
                  <a:cubicBezTo>
                    <a:pt x="141" y="378"/>
                    <a:pt x="133" y="376"/>
                    <a:pt x="126" y="374"/>
                  </a:cubicBezTo>
                  <a:cubicBezTo>
                    <a:pt x="113" y="388"/>
                    <a:pt x="96" y="397"/>
                    <a:pt x="76" y="398"/>
                  </a:cubicBezTo>
                  <a:cubicBezTo>
                    <a:pt x="54" y="399"/>
                    <a:pt x="34" y="391"/>
                    <a:pt x="20" y="377"/>
                  </a:cubicBezTo>
                  <a:cubicBezTo>
                    <a:pt x="19" y="378"/>
                    <a:pt x="18" y="379"/>
                    <a:pt x="18" y="37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40" y="0"/>
                    <a:pt x="75" y="38"/>
                    <a:pt x="80" y="89"/>
                  </a:cubicBezTo>
                  <a:cubicBezTo>
                    <a:pt x="81" y="89"/>
                    <a:pt x="81" y="89"/>
                    <a:pt x="81" y="89"/>
                  </a:cubicBezTo>
                  <a:cubicBezTo>
                    <a:pt x="126" y="86"/>
                    <a:pt x="164" y="120"/>
                    <a:pt x="167" y="165"/>
                  </a:cubicBezTo>
                  <a:cubicBezTo>
                    <a:pt x="168" y="174"/>
                    <a:pt x="167" y="182"/>
                    <a:pt x="165" y="190"/>
                  </a:cubicBezTo>
                  <a:cubicBezTo>
                    <a:pt x="178" y="201"/>
                    <a:pt x="187" y="216"/>
                    <a:pt x="188" y="233"/>
                  </a:cubicBezTo>
                  <a:cubicBezTo>
                    <a:pt x="188" y="246"/>
                    <a:pt x="184" y="259"/>
                    <a:pt x="177" y="270"/>
                  </a:cubicBezTo>
                  <a:cubicBezTo>
                    <a:pt x="192" y="280"/>
                    <a:pt x="202" y="296"/>
                    <a:pt x="203" y="316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18" name="Freeform 82"/>
            <p:cNvSpPr>
              <a:spLocks/>
            </p:cNvSpPr>
            <p:nvPr/>
          </p:nvSpPr>
          <p:spPr bwMode="auto">
            <a:xfrm>
              <a:off x="5946776" y="3079750"/>
              <a:ext cx="142875" cy="325437"/>
            </a:xfrm>
            <a:custGeom>
              <a:avLst/>
              <a:gdLst>
                <a:gd name="T0" fmla="*/ 161 w 179"/>
                <a:gd name="T1" fmla="*/ 0 h 410"/>
                <a:gd name="T2" fmla="*/ 179 w 179"/>
                <a:gd name="T3" fmla="*/ 376 h 410"/>
                <a:gd name="T4" fmla="*/ 112 w 179"/>
                <a:gd name="T5" fmla="*/ 406 h 410"/>
                <a:gd name="T6" fmla="*/ 2 w 179"/>
                <a:gd name="T7" fmla="*/ 309 h 410"/>
                <a:gd name="T8" fmla="*/ 43 w 179"/>
                <a:gd name="T9" fmla="*/ 220 h 410"/>
                <a:gd name="T10" fmla="*/ 32 w 179"/>
                <a:gd name="T11" fmla="*/ 180 h 410"/>
                <a:gd name="T12" fmla="*/ 93 w 179"/>
                <a:gd name="T13" fmla="*/ 92 h 410"/>
                <a:gd name="T14" fmla="*/ 161 w 179"/>
                <a:gd name="T15" fmla="*/ 0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410">
                  <a:moveTo>
                    <a:pt x="161" y="0"/>
                  </a:moveTo>
                  <a:cubicBezTo>
                    <a:pt x="179" y="376"/>
                    <a:pt x="179" y="376"/>
                    <a:pt x="179" y="376"/>
                  </a:cubicBezTo>
                  <a:cubicBezTo>
                    <a:pt x="162" y="394"/>
                    <a:pt x="138" y="405"/>
                    <a:pt x="112" y="406"/>
                  </a:cubicBezTo>
                  <a:cubicBezTo>
                    <a:pt x="55" y="410"/>
                    <a:pt x="6" y="366"/>
                    <a:pt x="2" y="309"/>
                  </a:cubicBezTo>
                  <a:cubicBezTo>
                    <a:pt x="0" y="273"/>
                    <a:pt x="17" y="241"/>
                    <a:pt x="43" y="220"/>
                  </a:cubicBezTo>
                  <a:cubicBezTo>
                    <a:pt x="36" y="209"/>
                    <a:pt x="32" y="195"/>
                    <a:pt x="32" y="180"/>
                  </a:cubicBezTo>
                  <a:cubicBezTo>
                    <a:pt x="29" y="137"/>
                    <a:pt x="56" y="99"/>
                    <a:pt x="93" y="92"/>
                  </a:cubicBezTo>
                  <a:cubicBezTo>
                    <a:pt x="93" y="43"/>
                    <a:pt x="122" y="2"/>
                    <a:pt x="161" y="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19" name="Freeform 83"/>
            <p:cNvSpPr>
              <a:spLocks/>
            </p:cNvSpPr>
            <p:nvPr/>
          </p:nvSpPr>
          <p:spPr bwMode="auto">
            <a:xfrm>
              <a:off x="6083301" y="3405188"/>
              <a:ext cx="95250" cy="100012"/>
            </a:xfrm>
            <a:custGeom>
              <a:avLst/>
              <a:gdLst>
                <a:gd name="T0" fmla="*/ 13 w 121"/>
                <a:gd name="T1" fmla="*/ 126 h 126"/>
                <a:gd name="T2" fmla="*/ 5 w 121"/>
                <a:gd name="T3" fmla="*/ 123 h 126"/>
                <a:gd name="T4" fmla="*/ 4 w 121"/>
                <a:gd name="T5" fmla="*/ 107 h 126"/>
                <a:gd name="T6" fmla="*/ 100 w 121"/>
                <a:gd name="T7" fmla="*/ 5 h 126"/>
                <a:gd name="T8" fmla="*/ 117 w 121"/>
                <a:gd name="T9" fmla="*/ 4 h 126"/>
                <a:gd name="T10" fmla="*/ 117 w 121"/>
                <a:gd name="T11" fmla="*/ 20 h 126"/>
                <a:gd name="T12" fmla="*/ 21 w 121"/>
                <a:gd name="T13" fmla="*/ 122 h 126"/>
                <a:gd name="T14" fmla="*/ 13 w 121"/>
                <a:gd name="T15" fmla="*/ 12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1" h="126">
                  <a:moveTo>
                    <a:pt x="13" y="126"/>
                  </a:moveTo>
                  <a:cubicBezTo>
                    <a:pt x="10" y="126"/>
                    <a:pt x="7" y="125"/>
                    <a:pt x="5" y="123"/>
                  </a:cubicBezTo>
                  <a:cubicBezTo>
                    <a:pt x="0" y="119"/>
                    <a:pt x="0" y="111"/>
                    <a:pt x="4" y="107"/>
                  </a:cubicBezTo>
                  <a:cubicBezTo>
                    <a:pt x="100" y="5"/>
                    <a:pt x="100" y="5"/>
                    <a:pt x="100" y="5"/>
                  </a:cubicBezTo>
                  <a:cubicBezTo>
                    <a:pt x="105" y="0"/>
                    <a:pt x="112" y="0"/>
                    <a:pt x="117" y="4"/>
                  </a:cubicBezTo>
                  <a:cubicBezTo>
                    <a:pt x="121" y="9"/>
                    <a:pt x="121" y="16"/>
                    <a:pt x="117" y="20"/>
                  </a:cubicBezTo>
                  <a:cubicBezTo>
                    <a:pt x="21" y="122"/>
                    <a:pt x="21" y="122"/>
                    <a:pt x="21" y="122"/>
                  </a:cubicBezTo>
                  <a:cubicBezTo>
                    <a:pt x="19" y="125"/>
                    <a:pt x="16" y="126"/>
                    <a:pt x="13" y="126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20" name="Freeform 84"/>
            <p:cNvSpPr>
              <a:spLocks/>
            </p:cNvSpPr>
            <p:nvPr/>
          </p:nvSpPr>
          <p:spPr bwMode="auto">
            <a:xfrm>
              <a:off x="6002338" y="3409950"/>
              <a:ext cx="100013" cy="95250"/>
            </a:xfrm>
            <a:custGeom>
              <a:avLst/>
              <a:gdLst>
                <a:gd name="T0" fmla="*/ 115 w 127"/>
                <a:gd name="T1" fmla="*/ 120 h 120"/>
                <a:gd name="T2" fmla="*/ 107 w 127"/>
                <a:gd name="T3" fmla="*/ 117 h 120"/>
                <a:gd name="T4" fmla="*/ 5 w 127"/>
                <a:gd name="T5" fmla="*/ 21 h 120"/>
                <a:gd name="T6" fmla="*/ 4 w 127"/>
                <a:gd name="T7" fmla="*/ 5 h 120"/>
                <a:gd name="T8" fmla="*/ 21 w 127"/>
                <a:gd name="T9" fmla="*/ 4 h 120"/>
                <a:gd name="T10" fmla="*/ 123 w 127"/>
                <a:gd name="T11" fmla="*/ 100 h 120"/>
                <a:gd name="T12" fmla="*/ 123 w 127"/>
                <a:gd name="T13" fmla="*/ 116 h 120"/>
                <a:gd name="T14" fmla="*/ 115 w 127"/>
                <a:gd name="T1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7" h="120">
                  <a:moveTo>
                    <a:pt x="115" y="120"/>
                  </a:moveTo>
                  <a:cubicBezTo>
                    <a:pt x="112" y="120"/>
                    <a:pt x="109" y="119"/>
                    <a:pt x="107" y="117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0" y="16"/>
                    <a:pt x="0" y="9"/>
                    <a:pt x="4" y="5"/>
                  </a:cubicBezTo>
                  <a:cubicBezTo>
                    <a:pt x="9" y="0"/>
                    <a:pt x="16" y="0"/>
                    <a:pt x="21" y="4"/>
                  </a:cubicBezTo>
                  <a:cubicBezTo>
                    <a:pt x="123" y="100"/>
                    <a:pt x="123" y="100"/>
                    <a:pt x="123" y="100"/>
                  </a:cubicBezTo>
                  <a:cubicBezTo>
                    <a:pt x="127" y="105"/>
                    <a:pt x="127" y="112"/>
                    <a:pt x="123" y="116"/>
                  </a:cubicBezTo>
                  <a:cubicBezTo>
                    <a:pt x="121" y="119"/>
                    <a:pt x="118" y="120"/>
                    <a:pt x="115" y="12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21" name="Freeform 85"/>
            <p:cNvSpPr>
              <a:spLocks/>
            </p:cNvSpPr>
            <p:nvPr/>
          </p:nvSpPr>
          <p:spPr bwMode="auto">
            <a:xfrm>
              <a:off x="5826126" y="3171825"/>
              <a:ext cx="295275" cy="250825"/>
            </a:xfrm>
            <a:custGeom>
              <a:avLst/>
              <a:gdLst>
                <a:gd name="T0" fmla="*/ 350 w 371"/>
                <a:gd name="T1" fmla="*/ 154 h 316"/>
                <a:gd name="T2" fmla="*/ 344 w 371"/>
                <a:gd name="T3" fmla="*/ 236 h 316"/>
                <a:gd name="T4" fmla="*/ 323 w 371"/>
                <a:gd name="T5" fmla="*/ 247 h 316"/>
                <a:gd name="T6" fmla="*/ 298 w 371"/>
                <a:gd name="T7" fmla="*/ 296 h 316"/>
                <a:gd name="T8" fmla="*/ 241 w 371"/>
                <a:gd name="T9" fmla="*/ 313 h 316"/>
                <a:gd name="T10" fmla="*/ 240 w 371"/>
                <a:gd name="T11" fmla="*/ 316 h 316"/>
                <a:gd name="T12" fmla="*/ 0 w 371"/>
                <a:gd name="T13" fmla="*/ 26 h 316"/>
                <a:gd name="T14" fmla="*/ 0 w 371"/>
                <a:gd name="T15" fmla="*/ 26 h 316"/>
                <a:gd name="T16" fmla="*/ 115 w 371"/>
                <a:gd name="T17" fmla="*/ 46 h 316"/>
                <a:gd name="T18" fmla="*/ 115 w 371"/>
                <a:gd name="T19" fmla="*/ 46 h 316"/>
                <a:gd name="T20" fmla="*/ 231 w 371"/>
                <a:gd name="T21" fmla="*/ 55 h 316"/>
                <a:gd name="T22" fmla="*/ 244 w 371"/>
                <a:gd name="T23" fmla="*/ 77 h 316"/>
                <a:gd name="T24" fmla="*/ 288 w 371"/>
                <a:gd name="T25" fmla="*/ 97 h 316"/>
                <a:gd name="T26" fmla="*/ 301 w 371"/>
                <a:gd name="T27" fmla="*/ 133 h 316"/>
                <a:gd name="T28" fmla="*/ 350 w 371"/>
                <a:gd name="T29" fmla="*/ 154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71" h="316">
                  <a:moveTo>
                    <a:pt x="350" y="154"/>
                  </a:moveTo>
                  <a:cubicBezTo>
                    <a:pt x="371" y="178"/>
                    <a:pt x="368" y="215"/>
                    <a:pt x="344" y="236"/>
                  </a:cubicBezTo>
                  <a:cubicBezTo>
                    <a:pt x="338" y="241"/>
                    <a:pt x="331" y="245"/>
                    <a:pt x="323" y="247"/>
                  </a:cubicBezTo>
                  <a:cubicBezTo>
                    <a:pt x="322" y="265"/>
                    <a:pt x="313" y="283"/>
                    <a:pt x="298" y="296"/>
                  </a:cubicBezTo>
                  <a:cubicBezTo>
                    <a:pt x="281" y="310"/>
                    <a:pt x="261" y="316"/>
                    <a:pt x="241" y="313"/>
                  </a:cubicBezTo>
                  <a:cubicBezTo>
                    <a:pt x="241" y="314"/>
                    <a:pt x="241" y="315"/>
                    <a:pt x="240" y="31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30" y="0"/>
                    <a:pt x="81" y="9"/>
                    <a:pt x="115" y="46"/>
                  </a:cubicBezTo>
                  <a:cubicBezTo>
                    <a:pt x="115" y="46"/>
                    <a:pt x="115" y="46"/>
                    <a:pt x="115" y="46"/>
                  </a:cubicBezTo>
                  <a:cubicBezTo>
                    <a:pt x="150" y="17"/>
                    <a:pt x="201" y="21"/>
                    <a:pt x="231" y="55"/>
                  </a:cubicBezTo>
                  <a:cubicBezTo>
                    <a:pt x="236" y="62"/>
                    <a:pt x="241" y="69"/>
                    <a:pt x="244" y="77"/>
                  </a:cubicBezTo>
                  <a:cubicBezTo>
                    <a:pt x="261" y="78"/>
                    <a:pt x="277" y="84"/>
                    <a:pt x="288" y="97"/>
                  </a:cubicBezTo>
                  <a:cubicBezTo>
                    <a:pt x="297" y="107"/>
                    <a:pt x="301" y="120"/>
                    <a:pt x="301" y="133"/>
                  </a:cubicBezTo>
                  <a:cubicBezTo>
                    <a:pt x="319" y="132"/>
                    <a:pt x="338" y="139"/>
                    <a:pt x="350" y="154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22" name="Freeform 86"/>
            <p:cNvSpPr>
              <a:spLocks/>
            </p:cNvSpPr>
            <p:nvPr/>
          </p:nvSpPr>
          <p:spPr bwMode="auto">
            <a:xfrm>
              <a:off x="5802313" y="3192463"/>
              <a:ext cx="214313" cy="311150"/>
            </a:xfrm>
            <a:custGeom>
              <a:avLst/>
              <a:gdLst>
                <a:gd name="T0" fmla="*/ 30 w 270"/>
                <a:gd name="T1" fmla="*/ 0 h 392"/>
                <a:gd name="T2" fmla="*/ 270 w 270"/>
                <a:gd name="T3" fmla="*/ 290 h 392"/>
                <a:gd name="T4" fmla="*/ 235 w 270"/>
                <a:gd name="T5" fmla="*/ 354 h 392"/>
                <a:gd name="T6" fmla="*/ 89 w 270"/>
                <a:gd name="T7" fmla="*/ 343 h 392"/>
                <a:gd name="T8" fmla="*/ 68 w 270"/>
                <a:gd name="T9" fmla="*/ 247 h 392"/>
                <a:gd name="T10" fmla="*/ 35 w 270"/>
                <a:gd name="T11" fmla="*/ 223 h 392"/>
                <a:gd name="T12" fmla="*/ 31 w 270"/>
                <a:gd name="T13" fmla="*/ 115 h 392"/>
                <a:gd name="T14" fmla="*/ 30 w 270"/>
                <a:gd name="T15" fmla="*/ 0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0" h="392">
                  <a:moveTo>
                    <a:pt x="30" y="0"/>
                  </a:moveTo>
                  <a:cubicBezTo>
                    <a:pt x="270" y="290"/>
                    <a:pt x="270" y="290"/>
                    <a:pt x="270" y="290"/>
                  </a:cubicBezTo>
                  <a:cubicBezTo>
                    <a:pt x="267" y="314"/>
                    <a:pt x="255" y="337"/>
                    <a:pt x="235" y="354"/>
                  </a:cubicBezTo>
                  <a:cubicBezTo>
                    <a:pt x="192" y="392"/>
                    <a:pt x="126" y="386"/>
                    <a:pt x="89" y="343"/>
                  </a:cubicBezTo>
                  <a:cubicBezTo>
                    <a:pt x="66" y="316"/>
                    <a:pt x="59" y="280"/>
                    <a:pt x="68" y="247"/>
                  </a:cubicBezTo>
                  <a:cubicBezTo>
                    <a:pt x="56" y="242"/>
                    <a:pt x="44" y="234"/>
                    <a:pt x="35" y="223"/>
                  </a:cubicBezTo>
                  <a:cubicBezTo>
                    <a:pt x="6" y="189"/>
                    <a:pt x="5" y="143"/>
                    <a:pt x="31" y="115"/>
                  </a:cubicBezTo>
                  <a:cubicBezTo>
                    <a:pt x="1" y="76"/>
                    <a:pt x="0" y="26"/>
                    <a:pt x="30" y="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23" name="Freeform 87"/>
            <p:cNvSpPr>
              <a:spLocks/>
            </p:cNvSpPr>
            <p:nvPr/>
          </p:nvSpPr>
          <p:spPr bwMode="auto">
            <a:xfrm>
              <a:off x="6164263" y="3182938"/>
              <a:ext cx="222250" cy="317500"/>
            </a:xfrm>
            <a:custGeom>
              <a:avLst/>
              <a:gdLst>
                <a:gd name="T0" fmla="*/ 182 w 281"/>
                <a:gd name="T1" fmla="*/ 370 h 400"/>
                <a:gd name="T2" fmla="*/ 100 w 281"/>
                <a:gd name="T3" fmla="*/ 380 h 400"/>
                <a:gd name="T4" fmla="*/ 85 w 281"/>
                <a:gd name="T5" fmla="*/ 362 h 400"/>
                <a:gd name="T6" fmla="*/ 31 w 281"/>
                <a:gd name="T7" fmla="*/ 348 h 400"/>
                <a:gd name="T8" fmla="*/ 3 w 281"/>
                <a:gd name="T9" fmla="*/ 295 h 400"/>
                <a:gd name="T10" fmla="*/ 0 w 281"/>
                <a:gd name="T11" fmla="*/ 295 h 400"/>
                <a:gd name="T12" fmla="*/ 235 w 281"/>
                <a:gd name="T13" fmla="*/ 0 h 400"/>
                <a:gd name="T14" fmla="*/ 235 w 281"/>
                <a:gd name="T15" fmla="*/ 1 h 400"/>
                <a:gd name="T16" fmla="*/ 238 w 281"/>
                <a:gd name="T17" fmla="*/ 118 h 400"/>
                <a:gd name="T18" fmla="*/ 239 w 281"/>
                <a:gd name="T19" fmla="*/ 118 h 400"/>
                <a:gd name="T20" fmla="*/ 253 w 281"/>
                <a:gd name="T21" fmla="*/ 232 h 400"/>
                <a:gd name="T22" fmla="*/ 235 w 281"/>
                <a:gd name="T23" fmla="*/ 250 h 400"/>
                <a:gd name="T24" fmla="*/ 224 w 281"/>
                <a:gd name="T25" fmla="*/ 297 h 400"/>
                <a:gd name="T26" fmla="*/ 191 w 281"/>
                <a:gd name="T27" fmla="*/ 318 h 400"/>
                <a:gd name="T28" fmla="*/ 182 w 281"/>
                <a:gd name="T29" fmla="*/ 37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1" h="400">
                  <a:moveTo>
                    <a:pt x="182" y="370"/>
                  </a:moveTo>
                  <a:cubicBezTo>
                    <a:pt x="162" y="395"/>
                    <a:pt x="126" y="400"/>
                    <a:pt x="100" y="380"/>
                  </a:cubicBezTo>
                  <a:cubicBezTo>
                    <a:pt x="94" y="375"/>
                    <a:pt x="89" y="369"/>
                    <a:pt x="85" y="362"/>
                  </a:cubicBezTo>
                  <a:cubicBezTo>
                    <a:pt x="67" y="364"/>
                    <a:pt x="47" y="360"/>
                    <a:pt x="31" y="348"/>
                  </a:cubicBezTo>
                  <a:cubicBezTo>
                    <a:pt x="14" y="334"/>
                    <a:pt x="5" y="315"/>
                    <a:pt x="3" y="295"/>
                  </a:cubicBezTo>
                  <a:cubicBezTo>
                    <a:pt x="2" y="295"/>
                    <a:pt x="1" y="295"/>
                    <a:pt x="0" y="295"/>
                  </a:cubicBezTo>
                  <a:cubicBezTo>
                    <a:pt x="235" y="0"/>
                    <a:pt x="235" y="0"/>
                    <a:pt x="235" y="0"/>
                  </a:cubicBezTo>
                  <a:cubicBezTo>
                    <a:pt x="235" y="1"/>
                    <a:pt x="235" y="1"/>
                    <a:pt x="235" y="1"/>
                  </a:cubicBezTo>
                  <a:cubicBezTo>
                    <a:pt x="267" y="25"/>
                    <a:pt x="268" y="76"/>
                    <a:pt x="238" y="118"/>
                  </a:cubicBezTo>
                  <a:cubicBezTo>
                    <a:pt x="239" y="118"/>
                    <a:pt x="239" y="118"/>
                    <a:pt x="239" y="118"/>
                  </a:cubicBezTo>
                  <a:cubicBezTo>
                    <a:pt x="274" y="145"/>
                    <a:pt x="281" y="197"/>
                    <a:pt x="253" y="232"/>
                  </a:cubicBezTo>
                  <a:cubicBezTo>
                    <a:pt x="248" y="239"/>
                    <a:pt x="242" y="245"/>
                    <a:pt x="235" y="250"/>
                  </a:cubicBezTo>
                  <a:cubicBezTo>
                    <a:pt x="238" y="267"/>
                    <a:pt x="234" y="284"/>
                    <a:pt x="224" y="297"/>
                  </a:cubicBezTo>
                  <a:cubicBezTo>
                    <a:pt x="216" y="308"/>
                    <a:pt x="204" y="315"/>
                    <a:pt x="191" y="318"/>
                  </a:cubicBezTo>
                  <a:cubicBezTo>
                    <a:pt x="196" y="335"/>
                    <a:pt x="194" y="354"/>
                    <a:pt x="182" y="370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24" name="Freeform 88"/>
            <p:cNvSpPr>
              <a:spLocks/>
            </p:cNvSpPr>
            <p:nvPr/>
          </p:nvSpPr>
          <p:spPr bwMode="auto">
            <a:xfrm>
              <a:off x="6065838" y="3165475"/>
              <a:ext cx="284163" cy="254000"/>
            </a:xfrm>
            <a:custGeom>
              <a:avLst/>
              <a:gdLst>
                <a:gd name="T0" fmla="*/ 359 w 359"/>
                <a:gd name="T1" fmla="*/ 23 h 320"/>
                <a:gd name="T2" fmla="*/ 124 w 359"/>
                <a:gd name="T3" fmla="*/ 318 h 320"/>
                <a:gd name="T4" fmla="*/ 54 w 359"/>
                <a:gd name="T5" fmla="*/ 297 h 320"/>
                <a:gd name="T6" fmla="*/ 35 w 359"/>
                <a:gd name="T7" fmla="*/ 152 h 320"/>
                <a:gd name="T8" fmla="*/ 124 w 359"/>
                <a:gd name="T9" fmla="*/ 112 h 320"/>
                <a:gd name="T10" fmla="*/ 142 w 359"/>
                <a:gd name="T11" fmla="*/ 74 h 320"/>
                <a:gd name="T12" fmla="*/ 246 w 359"/>
                <a:gd name="T13" fmla="*/ 48 h 320"/>
                <a:gd name="T14" fmla="*/ 359 w 359"/>
                <a:gd name="T15" fmla="*/ 23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9" h="320">
                  <a:moveTo>
                    <a:pt x="359" y="23"/>
                  </a:moveTo>
                  <a:cubicBezTo>
                    <a:pt x="124" y="318"/>
                    <a:pt x="124" y="318"/>
                    <a:pt x="124" y="318"/>
                  </a:cubicBezTo>
                  <a:cubicBezTo>
                    <a:pt x="100" y="320"/>
                    <a:pt x="75" y="313"/>
                    <a:pt x="54" y="297"/>
                  </a:cubicBezTo>
                  <a:cubicBezTo>
                    <a:pt x="9" y="262"/>
                    <a:pt x="0" y="197"/>
                    <a:pt x="35" y="152"/>
                  </a:cubicBezTo>
                  <a:cubicBezTo>
                    <a:pt x="57" y="123"/>
                    <a:pt x="91" y="110"/>
                    <a:pt x="124" y="112"/>
                  </a:cubicBezTo>
                  <a:cubicBezTo>
                    <a:pt x="127" y="99"/>
                    <a:pt x="133" y="86"/>
                    <a:pt x="142" y="74"/>
                  </a:cubicBezTo>
                  <a:cubicBezTo>
                    <a:pt x="169" y="39"/>
                    <a:pt x="214" y="29"/>
                    <a:pt x="246" y="48"/>
                  </a:cubicBezTo>
                  <a:cubicBezTo>
                    <a:pt x="279" y="11"/>
                    <a:pt x="328" y="0"/>
                    <a:pt x="359" y="23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25" name="Freeform 89"/>
            <p:cNvSpPr>
              <a:spLocks/>
            </p:cNvSpPr>
            <p:nvPr/>
          </p:nvSpPr>
          <p:spPr bwMode="auto">
            <a:xfrm>
              <a:off x="5362576" y="3376613"/>
              <a:ext cx="22225" cy="130175"/>
            </a:xfrm>
            <a:custGeom>
              <a:avLst/>
              <a:gdLst>
                <a:gd name="T0" fmla="*/ 16 w 28"/>
                <a:gd name="T1" fmla="*/ 164 h 164"/>
                <a:gd name="T2" fmla="*/ 5 w 28"/>
                <a:gd name="T3" fmla="*/ 152 h 164"/>
                <a:gd name="T4" fmla="*/ 1 w 28"/>
                <a:gd name="T5" fmla="*/ 12 h 164"/>
                <a:gd name="T6" fmla="*/ 12 w 28"/>
                <a:gd name="T7" fmla="*/ 1 h 164"/>
                <a:gd name="T8" fmla="*/ 23 w 28"/>
                <a:gd name="T9" fmla="*/ 12 h 164"/>
                <a:gd name="T10" fmla="*/ 28 w 28"/>
                <a:gd name="T11" fmla="*/ 152 h 164"/>
                <a:gd name="T12" fmla="*/ 16 w 28"/>
                <a:gd name="T13" fmla="*/ 16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164">
                  <a:moveTo>
                    <a:pt x="16" y="164"/>
                  </a:moveTo>
                  <a:cubicBezTo>
                    <a:pt x="10" y="164"/>
                    <a:pt x="5" y="159"/>
                    <a:pt x="5" y="152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0" y="6"/>
                    <a:pt x="5" y="1"/>
                    <a:pt x="12" y="1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8" y="152"/>
                    <a:pt x="28" y="152"/>
                    <a:pt x="28" y="152"/>
                  </a:cubicBezTo>
                  <a:cubicBezTo>
                    <a:pt x="28" y="158"/>
                    <a:pt x="23" y="163"/>
                    <a:pt x="16" y="164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26" name="Freeform 90"/>
            <p:cNvSpPr>
              <a:spLocks/>
            </p:cNvSpPr>
            <p:nvPr/>
          </p:nvSpPr>
          <p:spPr bwMode="auto">
            <a:xfrm>
              <a:off x="5357813" y="3078163"/>
              <a:ext cx="161925" cy="315912"/>
            </a:xfrm>
            <a:custGeom>
              <a:avLst/>
              <a:gdLst>
                <a:gd name="T0" fmla="*/ 203 w 205"/>
                <a:gd name="T1" fmla="*/ 316 h 399"/>
                <a:gd name="T2" fmla="*/ 148 w 205"/>
                <a:gd name="T3" fmla="*/ 377 h 399"/>
                <a:gd name="T4" fmla="*/ 125 w 205"/>
                <a:gd name="T5" fmla="*/ 374 h 399"/>
                <a:gd name="T6" fmla="*/ 75 w 205"/>
                <a:gd name="T7" fmla="*/ 398 h 399"/>
                <a:gd name="T8" fmla="*/ 19 w 205"/>
                <a:gd name="T9" fmla="*/ 377 h 399"/>
                <a:gd name="T10" fmla="*/ 17 w 205"/>
                <a:gd name="T11" fmla="*/ 379 h 399"/>
                <a:gd name="T12" fmla="*/ 0 w 205"/>
                <a:gd name="T13" fmla="*/ 3 h 399"/>
                <a:gd name="T14" fmla="*/ 0 w 205"/>
                <a:gd name="T15" fmla="*/ 3 h 399"/>
                <a:gd name="T16" fmla="*/ 80 w 205"/>
                <a:gd name="T17" fmla="*/ 89 h 399"/>
                <a:gd name="T18" fmla="*/ 80 w 205"/>
                <a:gd name="T19" fmla="*/ 89 h 399"/>
                <a:gd name="T20" fmla="*/ 167 w 205"/>
                <a:gd name="T21" fmla="*/ 165 h 399"/>
                <a:gd name="T22" fmla="*/ 164 w 205"/>
                <a:gd name="T23" fmla="*/ 190 h 399"/>
                <a:gd name="T24" fmla="*/ 187 w 205"/>
                <a:gd name="T25" fmla="*/ 233 h 399"/>
                <a:gd name="T26" fmla="*/ 176 w 205"/>
                <a:gd name="T27" fmla="*/ 270 h 399"/>
                <a:gd name="T28" fmla="*/ 203 w 205"/>
                <a:gd name="T29" fmla="*/ 316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5" h="399">
                  <a:moveTo>
                    <a:pt x="203" y="316"/>
                  </a:moveTo>
                  <a:cubicBezTo>
                    <a:pt x="205" y="347"/>
                    <a:pt x="180" y="375"/>
                    <a:pt x="148" y="377"/>
                  </a:cubicBezTo>
                  <a:cubicBezTo>
                    <a:pt x="140" y="378"/>
                    <a:pt x="132" y="376"/>
                    <a:pt x="125" y="374"/>
                  </a:cubicBezTo>
                  <a:cubicBezTo>
                    <a:pt x="113" y="388"/>
                    <a:pt x="95" y="397"/>
                    <a:pt x="75" y="398"/>
                  </a:cubicBezTo>
                  <a:cubicBezTo>
                    <a:pt x="54" y="399"/>
                    <a:pt x="34" y="391"/>
                    <a:pt x="19" y="377"/>
                  </a:cubicBezTo>
                  <a:cubicBezTo>
                    <a:pt x="19" y="378"/>
                    <a:pt x="18" y="379"/>
                    <a:pt x="17" y="37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40" y="0"/>
                    <a:pt x="75" y="38"/>
                    <a:pt x="80" y="89"/>
                  </a:cubicBezTo>
                  <a:cubicBezTo>
                    <a:pt x="80" y="89"/>
                    <a:pt x="80" y="89"/>
                    <a:pt x="80" y="89"/>
                  </a:cubicBezTo>
                  <a:cubicBezTo>
                    <a:pt x="125" y="86"/>
                    <a:pt x="164" y="120"/>
                    <a:pt x="167" y="165"/>
                  </a:cubicBezTo>
                  <a:cubicBezTo>
                    <a:pt x="167" y="174"/>
                    <a:pt x="166" y="182"/>
                    <a:pt x="164" y="190"/>
                  </a:cubicBezTo>
                  <a:cubicBezTo>
                    <a:pt x="177" y="201"/>
                    <a:pt x="186" y="216"/>
                    <a:pt x="187" y="233"/>
                  </a:cubicBezTo>
                  <a:cubicBezTo>
                    <a:pt x="188" y="246"/>
                    <a:pt x="184" y="259"/>
                    <a:pt x="176" y="270"/>
                  </a:cubicBezTo>
                  <a:cubicBezTo>
                    <a:pt x="191" y="280"/>
                    <a:pt x="202" y="296"/>
                    <a:pt x="203" y="316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27" name="Freeform 91"/>
            <p:cNvSpPr>
              <a:spLocks/>
            </p:cNvSpPr>
            <p:nvPr/>
          </p:nvSpPr>
          <p:spPr bwMode="auto">
            <a:xfrm>
              <a:off x="5229226" y="3079750"/>
              <a:ext cx="141288" cy="325437"/>
            </a:xfrm>
            <a:custGeom>
              <a:avLst/>
              <a:gdLst>
                <a:gd name="T0" fmla="*/ 161 w 178"/>
                <a:gd name="T1" fmla="*/ 0 h 410"/>
                <a:gd name="T2" fmla="*/ 178 w 178"/>
                <a:gd name="T3" fmla="*/ 376 h 410"/>
                <a:gd name="T4" fmla="*/ 112 w 178"/>
                <a:gd name="T5" fmla="*/ 406 h 410"/>
                <a:gd name="T6" fmla="*/ 2 w 178"/>
                <a:gd name="T7" fmla="*/ 309 h 410"/>
                <a:gd name="T8" fmla="*/ 43 w 178"/>
                <a:gd name="T9" fmla="*/ 220 h 410"/>
                <a:gd name="T10" fmla="*/ 31 w 178"/>
                <a:gd name="T11" fmla="*/ 180 h 410"/>
                <a:gd name="T12" fmla="*/ 93 w 178"/>
                <a:gd name="T13" fmla="*/ 92 h 410"/>
                <a:gd name="T14" fmla="*/ 161 w 178"/>
                <a:gd name="T15" fmla="*/ 0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8" h="410">
                  <a:moveTo>
                    <a:pt x="161" y="0"/>
                  </a:moveTo>
                  <a:cubicBezTo>
                    <a:pt x="178" y="376"/>
                    <a:pt x="178" y="376"/>
                    <a:pt x="178" y="376"/>
                  </a:cubicBezTo>
                  <a:cubicBezTo>
                    <a:pt x="161" y="394"/>
                    <a:pt x="138" y="405"/>
                    <a:pt x="112" y="406"/>
                  </a:cubicBezTo>
                  <a:cubicBezTo>
                    <a:pt x="55" y="410"/>
                    <a:pt x="5" y="366"/>
                    <a:pt x="2" y="309"/>
                  </a:cubicBezTo>
                  <a:cubicBezTo>
                    <a:pt x="0" y="273"/>
                    <a:pt x="16" y="241"/>
                    <a:pt x="43" y="220"/>
                  </a:cubicBezTo>
                  <a:cubicBezTo>
                    <a:pt x="36" y="209"/>
                    <a:pt x="32" y="195"/>
                    <a:pt x="31" y="180"/>
                  </a:cubicBezTo>
                  <a:cubicBezTo>
                    <a:pt x="28" y="137"/>
                    <a:pt x="55" y="99"/>
                    <a:pt x="93" y="92"/>
                  </a:cubicBezTo>
                  <a:cubicBezTo>
                    <a:pt x="93" y="43"/>
                    <a:pt x="122" y="2"/>
                    <a:pt x="161" y="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28" name="Freeform 92"/>
            <p:cNvSpPr>
              <a:spLocks/>
            </p:cNvSpPr>
            <p:nvPr/>
          </p:nvSpPr>
          <p:spPr bwMode="auto">
            <a:xfrm>
              <a:off x="5364163" y="3405188"/>
              <a:ext cx="96838" cy="100012"/>
            </a:xfrm>
            <a:custGeom>
              <a:avLst/>
              <a:gdLst>
                <a:gd name="T0" fmla="*/ 13 w 122"/>
                <a:gd name="T1" fmla="*/ 126 h 126"/>
                <a:gd name="T2" fmla="*/ 5 w 122"/>
                <a:gd name="T3" fmla="*/ 123 h 126"/>
                <a:gd name="T4" fmla="*/ 5 w 122"/>
                <a:gd name="T5" fmla="*/ 107 h 126"/>
                <a:gd name="T6" fmla="*/ 101 w 122"/>
                <a:gd name="T7" fmla="*/ 5 h 126"/>
                <a:gd name="T8" fmla="*/ 117 w 122"/>
                <a:gd name="T9" fmla="*/ 4 h 126"/>
                <a:gd name="T10" fmla="*/ 117 w 122"/>
                <a:gd name="T11" fmla="*/ 20 h 126"/>
                <a:gd name="T12" fmla="*/ 21 w 122"/>
                <a:gd name="T13" fmla="*/ 122 h 126"/>
                <a:gd name="T14" fmla="*/ 13 w 122"/>
                <a:gd name="T15" fmla="*/ 12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6">
                  <a:moveTo>
                    <a:pt x="13" y="126"/>
                  </a:moveTo>
                  <a:cubicBezTo>
                    <a:pt x="11" y="126"/>
                    <a:pt x="8" y="125"/>
                    <a:pt x="5" y="123"/>
                  </a:cubicBezTo>
                  <a:cubicBezTo>
                    <a:pt x="1" y="119"/>
                    <a:pt x="0" y="111"/>
                    <a:pt x="5" y="107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5" y="0"/>
                    <a:pt x="112" y="0"/>
                    <a:pt x="117" y="4"/>
                  </a:cubicBezTo>
                  <a:cubicBezTo>
                    <a:pt x="122" y="9"/>
                    <a:pt x="122" y="16"/>
                    <a:pt x="117" y="20"/>
                  </a:cubicBezTo>
                  <a:cubicBezTo>
                    <a:pt x="21" y="122"/>
                    <a:pt x="21" y="122"/>
                    <a:pt x="21" y="122"/>
                  </a:cubicBezTo>
                  <a:cubicBezTo>
                    <a:pt x="19" y="125"/>
                    <a:pt x="16" y="126"/>
                    <a:pt x="13" y="126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29" name="Freeform 93"/>
            <p:cNvSpPr>
              <a:spLocks/>
            </p:cNvSpPr>
            <p:nvPr/>
          </p:nvSpPr>
          <p:spPr bwMode="auto">
            <a:xfrm>
              <a:off x="5284788" y="3409950"/>
              <a:ext cx="100013" cy="95250"/>
            </a:xfrm>
            <a:custGeom>
              <a:avLst/>
              <a:gdLst>
                <a:gd name="T0" fmla="*/ 114 w 127"/>
                <a:gd name="T1" fmla="*/ 120 h 120"/>
                <a:gd name="T2" fmla="*/ 106 w 127"/>
                <a:gd name="T3" fmla="*/ 117 h 120"/>
                <a:gd name="T4" fmla="*/ 4 w 127"/>
                <a:gd name="T5" fmla="*/ 21 h 120"/>
                <a:gd name="T6" fmla="*/ 4 w 127"/>
                <a:gd name="T7" fmla="*/ 5 h 120"/>
                <a:gd name="T8" fmla="*/ 20 w 127"/>
                <a:gd name="T9" fmla="*/ 4 h 120"/>
                <a:gd name="T10" fmla="*/ 122 w 127"/>
                <a:gd name="T11" fmla="*/ 100 h 120"/>
                <a:gd name="T12" fmla="*/ 122 w 127"/>
                <a:gd name="T13" fmla="*/ 116 h 120"/>
                <a:gd name="T14" fmla="*/ 114 w 127"/>
                <a:gd name="T1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7" h="120">
                  <a:moveTo>
                    <a:pt x="114" y="120"/>
                  </a:moveTo>
                  <a:cubicBezTo>
                    <a:pt x="112" y="120"/>
                    <a:pt x="109" y="119"/>
                    <a:pt x="106" y="117"/>
                  </a:cubicBezTo>
                  <a:cubicBezTo>
                    <a:pt x="4" y="21"/>
                    <a:pt x="4" y="21"/>
                    <a:pt x="4" y="21"/>
                  </a:cubicBezTo>
                  <a:cubicBezTo>
                    <a:pt x="0" y="16"/>
                    <a:pt x="0" y="9"/>
                    <a:pt x="4" y="5"/>
                  </a:cubicBezTo>
                  <a:cubicBezTo>
                    <a:pt x="8" y="0"/>
                    <a:pt x="15" y="0"/>
                    <a:pt x="20" y="4"/>
                  </a:cubicBezTo>
                  <a:cubicBezTo>
                    <a:pt x="122" y="100"/>
                    <a:pt x="122" y="100"/>
                    <a:pt x="122" y="100"/>
                  </a:cubicBezTo>
                  <a:cubicBezTo>
                    <a:pt x="127" y="105"/>
                    <a:pt x="127" y="112"/>
                    <a:pt x="122" y="116"/>
                  </a:cubicBezTo>
                  <a:cubicBezTo>
                    <a:pt x="120" y="119"/>
                    <a:pt x="117" y="120"/>
                    <a:pt x="114" y="12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30" name="Freeform 94"/>
            <p:cNvSpPr>
              <a:spLocks/>
            </p:cNvSpPr>
            <p:nvPr/>
          </p:nvSpPr>
          <p:spPr bwMode="auto">
            <a:xfrm>
              <a:off x="5108576" y="3171825"/>
              <a:ext cx="293688" cy="250825"/>
            </a:xfrm>
            <a:custGeom>
              <a:avLst/>
              <a:gdLst>
                <a:gd name="T0" fmla="*/ 351 w 371"/>
                <a:gd name="T1" fmla="*/ 154 h 316"/>
                <a:gd name="T2" fmla="*/ 344 w 371"/>
                <a:gd name="T3" fmla="*/ 236 h 316"/>
                <a:gd name="T4" fmla="*/ 324 w 371"/>
                <a:gd name="T5" fmla="*/ 247 h 316"/>
                <a:gd name="T6" fmla="*/ 298 w 371"/>
                <a:gd name="T7" fmla="*/ 296 h 316"/>
                <a:gd name="T8" fmla="*/ 241 w 371"/>
                <a:gd name="T9" fmla="*/ 313 h 316"/>
                <a:gd name="T10" fmla="*/ 241 w 371"/>
                <a:gd name="T11" fmla="*/ 316 h 316"/>
                <a:gd name="T12" fmla="*/ 0 w 371"/>
                <a:gd name="T13" fmla="*/ 26 h 316"/>
                <a:gd name="T14" fmla="*/ 0 w 371"/>
                <a:gd name="T15" fmla="*/ 26 h 316"/>
                <a:gd name="T16" fmla="*/ 116 w 371"/>
                <a:gd name="T17" fmla="*/ 46 h 316"/>
                <a:gd name="T18" fmla="*/ 116 w 371"/>
                <a:gd name="T19" fmla="*/ 46 h 316"/>
                <a:gd name="T20" fmla="*/ 231 w 371"/>
                <a:gd name="T21" fmla="*/ 55 h 316"/>
                <a:gd name="T22" fmla="*/ 244 w 371"/>
                <a:gd name="T23" fmla="*/ 77 h 316"/>
                <a:gd name="T24" fmla="*/ 288 w 371"/>
                <a:gd name="T25" fmla="*/ 97 h 316"/>
                <a:gd name="T26" fmla="*/ 302 w 371"/>
                <a:gd name="T27" fmla="*/ 133 h 316"/>
                <a:gd name="T28" fmla="*/ 351 w 371"/>
                <a:gd name="T29" fmla="*/ 154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71" h="316">
                  <a:moveTo>
                    <a:pt x="351" y="154"/>
                  </a:moveTo>
                  <a:cubicBezTo>
                    <a:pt x="371" y="178"/>
                    <a:pt x="369" y="215"/>
                    <a:pt x="344" y="236"/>
                  </a:cubicBezTo>
                  <a:cubicBezTo>
                    <a:pt x="338" y="241"/>
                    <a:pt x="331" y="245"/>
                    <a:pt x="324" y="247"/>
                  </a:cubicBezTo>
                  <a:cubicBezTo>
                    <a:pt x="322" y="265"/>
                    <a:pt x="313" y="283"/>
                    <a:pt x="298" y="296"/>
                  </a:cubicBezTo>
                  <a:cubicBezTo>
                    <a:pt x="282" y="310"/>
                    <a:pt x="261" y="316"/>
                    <a:pt x="241" y="313"/>
                  </a:cubicBezTo>
                  <a:cubicBezTo>
                    <a:pt x="241" y="314"/>
                    <a:pt x="241" y="315"/>
                    <a:pt x="241" y="31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31" y="0"/>
                    <a:pt x="81" y="9"/>
                    <a:pt x="116" y="46"/>
                  </a:cubicBezTo>
                  <a:cubicBezTo>
                    <a:pt x="116" y="46"/>
                    <a:pt x="116" y="46"/>
                    <a:pt x="116" y="46"/>
                  </a:cubicBezTo>
                  <a:cubicBezTo>
                    <a:pt x="150" y="17"/>
                    <a:pt x="202" y="21"/>
                    <a:pt x="231" y="55"/>
                  </a:cubicBezTo>
                  <a:cubicBezTo>
                    <a:pt x="237" y="62"/>
                    <a:pt x="241" y="69"/>
                    <a:pt x="244" y="77"/>
                  </a:cubicBezTo>
                  <a:cubicBezTo>
                    <a:pt x="261" y="78"/>
                    <a:pt x="277" y="84"/>
                    <a:pt x="288" y="97"/>
                  </a:cubicBezTo>
                  <a:cubicBezTo>
                    <a:pt x="297" y="107"/>
                    <a:pt x="301" y="120"/>
                    <a:pt x="302" y="133"/>
                  </a:cubicBezTo>
                  <a:cubicBezTo>
                    <a:pt x="320" y="132"/>
                    <a:pt x="338" y="139"/>
                    <a:pt x="351" y="154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31" name="Freeform 95"/>
            <p:cNvSpPr>
              <a:spLocks/>
            </p:cNvSpPr>
            <p:nvPr/>
          </p:nvSpPr>
          <p:spPr bwMode="auto">
            <a:xfrm>
              <a:off x="5084763" y="3192463"/>
              <a:ext cx="214313" cy="311150"/>
            </a:xfrm>
            <a:custGeom>
              <a:avLst/>
              <a:gdLst>
                <a:gd name="T0" fmla="*/ 29 w 270"/>
                <a:gd name="T1" fmla="*/ 0 h 392"/>
                <a:gd name="T2" fmla="*/ 270 w 270"/>
                <a:gd name="T3" fmla="*/ 290 h 392"/>
                <a:gd name="T4" fmla="*/ 235 w 270"/>
                <a:gd name="T5" fmla="*/ 354 h 392"/>
                <a:gd name="T6" fmla="*/ 89 w 270"/>
                <a:gd name="T7" fmla="*/ 343 h 392"/>
                <a:gd name="T8" fmla="*/ 68 w 270"/>
                <a:gd name="T9" fmla="*/ 247 h 392"/>
                <a:gd name="T10" fmla="*/ 34 w 270"/>
                <a:gd name="T11" fmla="*/ 223 h 392"/>
                <a:gd name="T12" fmla="*/ 30 w 270"/>
                <a:gd name="T13" fmla="*/ 115 h 392"/>
                <a:gd name="T14" fmla="*/ 29 w 270"/>
                <a:gd name="T15" fmla="*/ 0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0" h="392">
                  <a:moveTo>
                    <a:pt x="29" y="0"/>
                  </a:moveTo>
                  <a:cubicBezTo>
                    <a:pt x="270" y="290"/>
                    <a:pt x="270" y="290"/>
                    <a:pt x="270" y="290"/>
                  </a:cubicBezTo>
                  <a:cubicBezTo>
                    <a:pt x="266" y="314"/>
                    <a:pt x="255" y="337"/>
                    <a:pt x="235" y="354"/>
                  </a:cubicBezTo>
                  <a:cubicBezTo>
                    <a:pt x="191" y="392"/>
                    <a:pt x="126" y="386"/>
                    <a:pt x="89" y="343"/>
                  </a:cubicBezTo>
                  <a:cubicBezTo>
                    <a:pt x="65" y="316"/>
                    <a:pt x="59" y="280"/>
                    <a:pt x="68" y="247"/>
                  </a:cubicBezTo>
                  <a:cubicBezTo>
                    <a:pt x="55" y="242"/>
                    <a:pt x="44" y="234"/>
                    <a:pt x="34" y="223"/>
                  </a:cubicBezTo>
                  <a:cubicBezTo>
                    <a:pt x="6" y="189"/>
                    <a:pt x="5" y="143"/>
                    <a:pt x="30" y="115"/>
                  </a:cubicBezTo>
                  <a:cubicBezTo>
                    <a:pt x="1" y="76"/>
                    <a:pt x="0" y="26"/>
                    <a:pt x="29" y="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32" name="Freeform 96"/>
            <p:cNvSpPr>
              <a:spLocks/>
            </p:cNvSpPr>
            <p:nvPr/>
          </p:nvSpPr>
          <p:spPr bwMode="auto">
            <a:xfrm>
              <a:off x="5445126" y="3182938"/>
              <a:ext cx="223838" cy="317500"/>
            </a:xfrm>
            <a:custGeom>
              <a:avLst/>
              <a:gdLst>
                <a:gd name="T0" fmla="*/ 182 w 281"/>
                <a:gd name="T1" fmla="*/ 370 h 400"/>
                <a:gd name="T2" fmla="*/ 101 w 281"/>
                <a:gd name="T3" fmla="*/ 380 h 400"/>
                <a:gd name="T4" fmla="*/ 85 w 281"/>
                <a:gd name="T5" fmla="*/ 362 h 400"/>
                <a:gd name="T6" fmla="*/ 32 w 281"/>
                <a:gd name="T7" fmla="*/ 348 h 400"/>
                <a:gd name="T8" fmla="*/ 3 w 281"/>
                <a:gd name="T9" fmla="*/ 295 h 400"/>
                <a:gd name="T10" fmla="*/ 0 w 281"/>
                <a:gd name="T11" fmla="*/ 295 h 400"/>
                <a:gd name="T12" fmla="*/ 235 w 281"/>
                <a:gd name="T13" fmla="*/ 0 h 400"/>
                <a:gd name="T14" fmla="*/ 235 w 281"/>
                <a:gd name="T15" fmla="*/ 1 h 400"/>
                <a:gd name="T16" fmla="*/ 239 w 281"/>
                <a:gd name="T17" fmla="*/ 118 h 400"/>
                <a:gd name="T18" fmla="*/ 239 w 281"/>
                <a:gd name="T19" fmla="*/ 118 h 400"/>
                <a:gd name="T20" fmla="*/ 254 w 281"/>
                <a:gd name="T21" fmla="*/ 232 h 400"/>
                <a:gd name="T22" fmla="*/ 235 w 281"/>
                <a:gd name="T23" fmla="*/ 250 h 400"/>
                <a:gd name="T24" fmla="*/ 225 w 281"/>
                <a:gd name="T25" fmla="*/ 297 h 400"/>
                <a:gd name="T26" fmla="*/ 192 w 281"/>
                <a:gd name="T27" fmla="*/ 318 h 400"/>
                <a:gd name="T28" fmla="*/ 182 w 281"/>
                <a:gd name="T29" fmla="*/ 37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1" h="400">
                  <a:moveTo>
                    <a:pt x="182" y="370"/>
                  </a:moveTo>
                  <a:cubicBezTo>
                    <a:pt x="163" y="395"/>
                    <a:pt x="126" y="400"/>
                    <a:pt x="101" y="380"/>
                  </a:cubicBezTo>
                  <a:cubicBezTo>
                    <a:pt x="94" y="375"/>
                    <a:pt x="89" y="369"/>
                    <a:pt x="85" y="362"/>
                  </a:cubicBezTo>
                  <a:cubicBezTo>
                    <a:pt x="67" y="364"/>
                    <a:pt x="48" y="360"/>
                    <a:pt x="32" y="348"/>
                  </a:cubicBezTo>
                  <a:cubicBezTo>
                    <a:pt x="15" y="334"/>
                    <a:pt x="5" y="315"/>
                    <a:pt x="3" y="295"/>
                  </a:cubicBezTo>
                  <a:cubicBezTo>
                    <a:pt x="2" y="295"/>
                    <a:pt x="1" y="295"/>
                    <a:pt x="0" y="295"/>
                  </a:cubicBezTo>
                  <a:cubicBezTo>
                    <a:pt x="235" y="0"/>
                    <a:pt x="235" y="0"/>
                    <a:pt x="235" y="0"/>
                  </a:cubicBezTo>
                  <a:cubicBezTo>
                    <a:pt x="235" y="1"/>
                    <a:pt x="235" y="1"/>
                    <a:pt x="235" y="1"/>
                  </a:cubicBezTo>
                  <a:cubicBezTo>
                    <a:pt x="267" y="25"/>
                    <a:pt x="268" y="76"/>
                    <a:pt x="239" y="118"/>
                  </a:cubicBezTo>
                  <a:cubicBezTo>
                    <a:pt x="239" y="118"/>
                    <a:pt x="239" y="118"/>
                    <a:pt x="239" y="118"/>
                  </a:cubicBezTo>
                  <a:cubicBezTo>
                    <a:pt x="275" y="145"/>
                    <a:pt x="281" y="197"/>
                    <a:pt x="254" y="232"/>
                  </a:cubicBezTo>
                  <a:cubicBezTo>
                    <a:pt x="248" y="239"/>
                    <a:pt x="242" y="245"/>
                    <a:pt x="235" y="250"/>
                  </a:cubicBezTo>
                  <a:cubicBezTo>
                    <a:pt x="238" y="267"/>
                    <a:pt x="235" y="284"/>
                    <a:pt x="225" y="297"/>
                  </a:cubicBezTo>
                  <a:cubicBezTo>
                    <a:pt x="216" y="308"/>
                    <a:pt x="205" y="315"/>
                    <a:pt x="192" y="318"/>
                  </a:cubicBezTo>
                  <a:cubicBezTo>
                    <a:pt x="197" y="335"/>
                    <a:pt x="194" y="354"/>
                    <a:pt x="182" y="370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33" name="Freeform 97"/>
            <p:cNvSpPr>
              <a:spLocks/>
            </p:cNvSpPr>
            <p:nvPr/>
          </p:nvSpPr>
          <p:spPr bwMode="auto">
            <a:xfrm>
              <a:off x="5348288" y="3165475"/>
              <a:ext cx="284163" cy="254000"/>
            </a:xfrm>
            <a:custGeom>
              <a:avLst/>
              <a:gdLst>
                <a:gd name="T0" fmla="*/ 358 w 358"/>
                <a:gd name="T1" fmla="*/ 23 h 320"/>
                <a:gd name="T2" fmla="*/ 123 w 358"/>
                <a:gd name="T3" fmla="*/ 318 h 320"/>
                <a:gd name="T4" fmla="*/ 54 w 358"/>
                <a:gd name="T5" fmla="*/ 297 h 320"/>
                <a:gd name="T6" fmla="*/ 35 w 358"/>
                <a:gd name="T7" fmla="*/ 152 h 320"/>
                <a:gd name="T8" fmla="*/ 124 w 358"/>
                <a:gd name="T9" fmla="*/ 112 h 320"/>
                <a:gd name="T10" fmla="*/ 141 w 358"/>
                <a:gd name="T11" fmla="*/ 74 h 320"/>
                <a:gd name="T12" fmla="*/ 246 w 358"/>
                <a:gd name="T13" fmla="*/ 48 h 320"/>
                <a:gd name="T14" fmla="*/ 358 w 358"/>
                <a:gd name="T15" fmla="*/ 23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8" h="320">
                  <a:moveTo>
                    <a:pt x="358" y="23"/>
                  </a:moveTo>
                  <a:cubicBezTo>
                    <a:pt x="123" y="318"/>
                    <a:pt x="123" y="318"/>
                    <a:pt x="123" y="318"/>
                  </a:cubicBezTo>
                  <a:cubicBezTo>
                    <a:pt x="99" y="320"/>
                    <a:pt x="74" y="313"/>
                    <a:pt x="54" y="297"/>
                  </a:cubicBezTo>
                  <a:cubicBezTo>
                    <a:pt x="8" y="262"/>
                    <a:pt x="0" y="197"/>
                    <a:pt x="35" y="152"/>
                  </a:cubicBezTo>
                  <a:cubicBezTo>
                    <a:pt x="57" y="123"/>
                    <a:pt x="91" y="110"/>
                    <a:pt x="124" y="112"/>
                  </a:cubicBezTo>
                  <a:cubicBezTo>
                    <a:pt x="127" y="99"/>
                    <a:pt x="132" y="86"/>
                    <a:pt x="141" y="74"/>
                  </a:cubicBezTo>
                  <a:cubicBezTo>
                    <a:pt x="168" y="39"/>
                    <a:pt x="213" y="29"/>
                    <a:pt x="246" y="48"/>
                  </a:cubicBezTo>
                  <a:cubicBezTo>
                    <a:pt x="278" y="11"/>
                    <a:pt x="327" y="0"/>
                    <a:pt x="358" y="23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</p:grpSp>
      <p:grpSp>
        <p:nvGrpSpPr>
          <p:cNvPr id="334" name="그룹 333"/>
          <p:cNvGrpSpPr/>
          <p:nvPr/>
        </p:nvGrpSpPr>
        <p:grpSpPr>
          <a:xfrm>
            <a:off x="3870328" y="2109788"/>
            <a:ext cx="2133600" cy="700087"/>
            <a:chOff x="5613402" y="2109788"/>
            <a:chExt cx="2133600" cy="700087"/>
          </a:xfrm>
        </p:grpSpPr>
        <p:sp>
          <p:nvSpPr>
            <p:cNvPr id="335" name="Freeform 5"/>
            <p:cNvSpPr>
              <a:spLocks/>
            </p:cNvSpPr>
            <p:nvPr/>
          </p:nvSpPr>
          <p:spPr bwMode="auto">
            <a:xfrm>
              <a:off x="5951539" y="2316163"/>
              <a:ext cx="17463" cy="34925"/>
            </a:xfrm>
            <a:custGeom>
              <a:avLst/>
              <a:gdLst>
                <a:gd name="T0" fmla="*/ 11 w 22"/>
                <a:gd name="T1" fmla="*/ 43 h 43"/>
                <a:gd name="T2" fmla="*/ 0 w 22"/>
                <a:gd name="T3" fmla="*/ 33 h 43"/>
                <a:gd name="T4" fmla="*/ 0 w 22"/>
                <a:gd name="T5" fmla="*/ 11 h 43"/>
                <a:gd name="T6" fmla="*/ 11 w 22"/>
                <a:gd name="T7" fmla="*/ 0 h 43"/>
                <a:gd name="T8" fmla="*/ 22 w 22"/>
                <a:gd name="T9" fmla="*/ 11 h 43"/>
                <a:gd name="T10" fmla="*/ 22 w 22"/>
                <a:gd name="T11" fmla="*/ 33 h 43"/>
                <a:gd name="T12" fmla="*/ 11 w 22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43">
                  <a:moveTo>
                    <a:pt x="11" y="43"/>
                  </a:moveTo>
                  <a:cubicBezTo>
                    <a:pt x="5" y="43"/>
                    <a:pt x="0" y="39"/>
                    <a:pt x="0" y="33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2" y="5"/>
                    <a:pt x="22" y="11"/>
                  </a:cubicBezTo>
                  <a:cubicBezTo>
                    <a:pt x="22" y="33"/>
                    <a:pt x="22" y="33"/>
                    <a:pt x="22" y="33"/>
                  </a:cubicBezTo>
                  <a:cubicBezTo>
                    <a:pt x="22" y="39"/>
                    <a:pt x="17" y="43"/>
                    <a:pt x="1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36" name="Freeform 6"/>
            <p:cNvSpPr>
              <a:spLocks/>
            </p:cNvSpPr>
            <p:nvPr/>
          </p:nvSpPr>
          <p:spPr bwMode="auto">
            <a:xfrm>
              <a:off x="5951539" y="2379663"/>
              <a:ext cx="17463" cy="50800"/>
            </a:xfrm>
            <a:custGeom>
              <a:avLst/>
              <a:gdLst>
                <a:gd name="T0" fmla="*/ 11 w 22"/>
                <a:gd name="T1" fmla="*/ 64 h 64"/>
                <a:gd name="T2" fmla="*/ 0 w 22"/>
                <a:gd name="T3" fmla="*/ 54 h 64"/>
                <a:gd name="T4" fmla="*/ 0 w 22"/>
                <a:gd name="T5" fmla="*/ 11 h 64"/>
                <a:gd name="T6" fmla="*/ 11 w 22"/>
                <a:gd name="T7" fmla="*/ 0 h 64"/>
                <a:gd name="T8" fmla="*/ 22 w 22"/>
                <a:gd name="T9" fmla="*/ 11 h 64"/>
                <a:gd name="T10" fmla="*/ 22 w 22"/>
                <a:gd name="T11" fmla="*/ 54 h 64"/>
                <a:gd name="T12" fmla="*/ 11 w 22"/>
                <a:gd name="T13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64">
                  <a:moveTo>
                    <a:pt x="11" y="64"/>
                  </a:moveTo>
                  <a:cubicBezTo>
                    <a:pt x="5" y="64"/>
                    <a:pt x="0" y="60"/>
                    <a:pt x="0" y="5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2" y="5"/>
                    <a:pt x="22" y="11"/>
                  </a:cubicBezTo>
                  <a:cubicBezTo>
                    <a:pt x="22" y="54"/>
                    <a:pt x="22" y="54"/>
                    <a:pt x="22" y="54"/>
                  </a:cubicBezTo>
                  <a:cubicBezTo>
                    <a:pt x="22" y="60"/>
                    <a:pt x="17" y="64"/>
                    <a:pt x="11" y="6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37" name="Freeform 7"/>
            <p:cNvSpPr>
              <a:spLocks noEditPoints="1"/>
            </p:cNvSpPr>
            <p:nvPr/>
          </p:nvSpPr>
          <p:spPr bwMode="auto">
            <a:xfrm>
              <a:off x="5951539" y="2459038"/>
              <a:ext cx="17463" cy="288925"/>
            </a:xfrm>
            <a:custGeom>
              <a:avLst/>
              <a:gdLst>
                <a:gd name="T0" fmla="*/ 11 w 22"/>
                <a:gd name="T1" fmla="*/ 365 h 365"/>
                <a:gd name="T2" fmla="*/ 0 w 22"/>
                <a:gd name="T3" fmla="*/ 354 h 365"/>
                <a:gd name="T4" fmla="*/ 0 w 22"/>
                <a:gd name="T5" fmla="*/ 311 h 365"/>
                <a:gd name="T6" fmla="*/ 11 w 22"/>
                <a:gd name="T7" fmla="*/ 300 h 365"/>
                <a:gd name="T8" fmla="*/ 22 w 22"/>
                <a:gd name="T9" fmla="*/ 311 h 365"/>
                <a:gd name="T10" fmla="*/ 22 w 22"/>
                <a:gd name="T11" fmla="*/ 354 h 365"/>
                <a:gd name="T12" fmla="*/ 11 w 22"/>
                <a:gd name="T13" fmla="*/ 365 h 365"/>
                <a:gd name="T14" fmla="*/ 11 w 22"/>
                <a:gd name="T15" fmla="*/ 265 h 365"/>
                <a:gd name="T16" fmla="*/ 0 w 22"/>
                <a:gd name="T17" fmla="*/ 254 h 365"/>
                <a:gd name="T18" fmla="*/ 0 w 22"/>
                <a:gd name="T19" fmla="*/ 211 h 365"/>
                <a:gd name="T20" fmla="*/ 11 w 22"/>
                <a:gd name="T21" fmla="*/ 200 h 365"/>
                <a:gd name="T22" fmla="*/ 22 w 22"/>
                <a:gd name="T23" fmla="*/ 211 h 365"/>
                <a:gd name="T24" fmla="*/ 22 w 22"/>
                <a:gd name="T25" fmla="*/ 254 h 365"/>
                <a:gd name="T26" fmla="*/ 11 w 22"/>
                <a:gd name="T27" fmla="*/ 265 h 365"/>
                <a:gd name="T28" fmla="*/ 11 w 22"/>
                <a:gd name="T29" fmla="*/ 165 h 365"/>
                <a:gd name="T30" fmla="*/ 0 w 22"/>
                <a:gd name="T31" fmla="*/ 154 h 365"/>
                <a:gd name="T32" fmla="*/ 0 w 22"/>
                <a:gd name="T33" fmla="*/ 111 h 365"/>
                <a:gd name="T34" fmla="*/ 11 w 22"/>
                <a:gd name="T35" fmla="*/ 100 h 365"/>
                <a:gd name="T36" fmla="*/ 22 w 22"/>
                <a:gd name="T37" fmla="*/ 111 h 365"/>
                <a:gd name="T38" fmla="*/ 22 w 22"/>
                <a:gd name="T39" fmla="*/ 154 h 365"/>
                <a:gd name="T40" fmla="*/ 11 w 22"/>
                <a:gd name="T41" fmla="*/ 165 h 365"/>
                <a:gd name="T42" fmla="*/ 11 w 22"/>
                <a:gd name="T43" fmla="*/ 64 h 365"/>
                <a:gd name="T44" fmla="*/ 0 w 22"/>
                <a:gd name="T45" fmla="*/ 54 h 365"/>
                <a:gd name="T46" fmla="*/ 0 w 22"/>
                <a:gd name="T47" fmla="*/ 11 h 365"/>
                <a:gd name="T48" fmla="*/ 11 w 22"/>
                <a:gd name="T49" fmla="*/ 0 h 365"/>
                <a:gd name="T50" fmla="*/ 22 w 22"/>
                <a:gd name="T51" fmla="*/ 11 h 365"/>
                <a:gd name="T52" fmla="*/ 22 w 22"/>
                <a:gd name="T53" fmla="*/ 54 h 365"/>
                <a:gd name="T54" fmla="*/ 11 w 22"/>
                <a:gd name="T55" fmla="*/ 64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2" h="365">
                  <a:moveTo>
                    <a:pt x="11" y="365"/>
                  </a:moveTo>
                  <a:cubicBezTo>
                    <a:pt x="5" y="365"/>
                    <a:pt x="0" y="360"/>
                    <a:pt x="0" y="354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05"/>
                    <a:pt x="5" y="300"/>
                    <a:pt x="11" y="300"/>
                  </a:cubicBezTo>
                  <a:cubicBezTo>
                    <a:pt x="17" y="300"/>
                    <a:pt x="22" y="305"/>
                    <a:pt x="22" y="311"/>
                  </a:cubicBezTo>
                  <a:cubicBezTo>
                    <a:pt x="22" y="354"/>
                    <a:pt x="22" y="354"/>
                    <a:pt x="22" y="354"/>
                  </a:cubicBezTo>
                  <a:cubicBezTo>
                    <a:pt x="22" y="360"/>
                    <a:pt x="17" y="365"/>
                    <a:pt x="11" y="365"/>
                  </a:cubicBezTo>
                  <a:close/>
                  <a:moveTo>
                    <a:pt x="11" y="265"/>
                  </a:moveTo>
                  <a:cubicBezTo>
                    <a:pt x="5" y="265"/>
                    <a:pt x="0" y="260"/>
                    <a:pt x="0" y="254"/>
                  </a:cubicBezTo>
                  <a:cubicBezTo>
                    <a:pt x="0" y="211"/>
                    <a:pt x="0" y="211"/>
                    <a:pt x="0" y="211"/>
                  </a:cubicBezTo>
                  <a:cubicBezTo>
                    <a:pt x="0" y="205"/>
                    <a:pt x="5" y="200"/>
                    <a:pt x="11" y="200"/>
                  </a:cubicBezTo>
                  <a:cubicBezTo>
                    <a:pt x="17" y="200"/>
                    <a:pt x="22" y="205"/>
                    <a:pt x="22" y="211"/>
                  </a:cubicBezTo>
                  <a:cubicBezTo>
                    <a:pt x="22" y="254"/>
                    <a:pt x="22" y="254"/>
                    <a:pt x="22" y="254"/>
                  </a:cubicBezTo>
                  <a:cubicBezTo>
                    <a:pt x="22" y="260"/>
                    <a:pt x="17" y="265"/>
                    <a:pt x="11" y="265"/>
                  </a:cubicBezTo>
                  <a:close/>
                  <a:moveTo>
                    <a:pt x="11" y="165"/>
                  </a:moveTo>
                  <a:cubicBezTo>
                    <a:pt x="5" y="165"/>
                    <a:pt x="0" y="160"/>
                    <a:pt x="0" y="154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05"/>
                    <a:pt x="5" y="100"/>
                    <a:pt x="11" y="100"/>
                  </a:cubicBezTo>
                  <a:cubicBezTo>
                    <a:pt x="17" y="100"/>
                    <a:pt x="22" y="105"/>
                    <a:pt x="22" y="111"/>
                  </a:cubicBezTo>
                  <a:cubicBezTo>
                    <a:pt x="22" y="154"/>
                    <a:pt x="22" y="154"/>
                    <a:pt x="22" y="154"/>
                  </a:cubicBezTo>
                  <a:cubicBezTo>
                    <a:pt x="22" y="160"/>
                    <a:pt x="17" y="165"/>
                    <a:pt x="11" y="165"/>
                  </a:cubicBezTo>
                  <a:close/>
                  <a:moveTo>
                    <a:pt x="11" y="64"/>
                  </a:moveTo>
                  <a:cubicBezTo>
                    <a:pt x="5" y="64"/>
                    <a:pt x="0" y="60"/>
                    <a:pt x="0" y="5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2" y="5"/>
                    <a:pt x="22" y="11"/>
                  </a:cubicBezTo>
                  <a:cubicBezTo>
                    <a:pt x="22" y="54"/>
                    <a:pt x="22" y="54"/>
                    <a:pt x="22" y="54"/>
                  </a:cubicBezTo>
                  <a:cubicBezTo>
                    <a:pt x="22" y="60"/>
                    <a:pt x="17" y="64"/>
                    <a:pt x="11" y="6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38" name="Freeform 8"/>
            <p:cNvSpPr>
              <a:spLocks/>
            </p:cNvSpPr>
            <p:nvPr/>
          </p:nvSpPr>
          <p:spPr bwMode="auto">
            <a:xfrm>
              <a:off x="5951539" y="2776538"/>
              <a:ext cx="17463" cy="33337"/>
            </a:xfrm>
            <a:custGeom>
              <a:avLst/>
              <a:gdLst>
                <a:gd name="T0" fmla="*/ 11 w 22"/>
                <a:gd name="T1" fmla="*/ 43 h 43"/>
                <a:gd name="T2" fmla="*/ 0 w 22"/>
                <a:gd name="T3" fmla="*/ 33 h 43"/>
                <a:gd name="T4" fmla="*/ 0 w 22"/>
                <a:gd name="T5" fmla="*/ 11 h 43"/>
                <a:gd name="T6" fmla="*/ 11 w 22"/>
                <a:gd name="T7" fmla="*/ 0 h 43"/>
                <a:gd name="T8" fmla="*/ 22 w 22"/>
                <a:gd name="T9" fmla="*/ 11 h 43"/>
                <a:gd name="T10" fmla="*/ 22 w 22"/>
                <a:gd name="T11" fmla="*/ 33 h 43"/>
                <a:gd name="T12" fmla="*/ 11 w 22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43">
                  <a:moveTo>
                    <a:pt x="11" y="43"/>
                  </a:moveTo>
                  <a:cubicBezTo>
                    <a:pt x="5" y="43"/>
                    <a:pt x="0" y="39"/>
                    <a:pt x="0" y="33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2" y="5"/>
                    <a:pt x="22" y="11"/>
                  </a:cubicBezTo>
                  <a:cubicBezTo>
                    <a:pt x="22" y="33"/>
                    <a:pt x="22" y="33"/>
                    <a:pt x="22" y="33"/>
                  </a:cubicBezTo>
                  <a:cubicBezTo>
                    <a:pt x="22" y="39"/>
                    <a:pt x="17" y="43"/>
                    <a:pt x="1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39" name="Freeform 9"/>
            <p:cNvSpPr>
              <a:spLocks/>
            </p:cNvSpPr>
            <p:nvPr/>
          </p:nvSpPr>
          <p:spPr bwMode="auto">
            <a:xfrm>
              <a:off x="5938839" y="2316163"/>
              <a:ext cx="30163" cy="30162"/>
            </a:xfrm>
            <a:custGeom>
              <a:avLst/>
              <a:gdLst>
                <a:gd name="T0" fmla="*/ 12 w 39"/>
                <a:gd name="T1" fmla="*/ 38 h 38"/>
                <a:gd name="T2" fmla="*/ 4 w 39"/>
                <a:gd name="T3" fmla="*/ 35 h 38"/>
                <a:gd name="T4" fmla="*/ 4 w 39"/>
                <a:gd name="T5" fmla="*/ 20 h 38"/>
                <a:gd name="T6" fmla="*/ 19 w 39"/>
                <a:gd name="T7" fmla="*/ 4 h 38"/>
                <a:gd name="T8" fmla="*/ 35 w 39"/>
                <a:gd name="T9" fmla="*/ 4 h 38"/>
                <a:gd name="T10" fmla="*/ 35 w 39"/>
                <a:gd name="T11" fmla="*/ 20 h 38"/>
                <a:gd name="T12" fmla="*/ 19 w 39"/>
                <a:gd name="T13" fmla="*/ 35 h 38"/>
                <a:gd name="T14" fmla="*/ 12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12" y="38"/>
                  </a:moveTo>
                  <a:cubicBezTo>
                    <a:pt x="9" y="38"/>
                    <a:pt x="6" y="37"/>
                    <a:pt x="4" y="35"/>
                  </a:cubicBezTo>
                  <a:cubicBezTo>
                    <a:pt x="0" y="31"/>
                    <a:pt x="0" y="24"/>
                    <a:pt x="4" y="20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24" y="0"/>
                    <a:pt x="31" y="0"/>
                    <a:pt x="35" y="4"/>
                  </a:cubicBezTo>
                  <a:cubicBezTo>
                    <a:pt x="39" y="8"/>
                    <a:pt x="39" y="15"/>
                    <a:pt x="35" y="20"/>
                  </a:cubicBezTo>
                  <a:cubicBezTo>
                    <a:pt x="19" y="35"/>
                    <a:pt x="19" y="35"/>
                    <a:pt x="19" y="35"/>
                  </a:cubicBezTo>
                  <a:cubicBezTo>
                    <a:pt x="17" y="37"/>
                    <a:pt x="15" y="38"/>
                    <a:pt x="12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40" name="Freeform 10"/>
            <p:cNvSpPr>
              <a:spLocks/>
            </p:cNvSpPr>
            <p:nvPr/>
          </p:nvSpPr>
          <p:spPr bwMode="auto">
            <a:xfrm>
              <a:off x="5881689" y="2360613"/>
              <a:ext cx="42863" cy="41275"/>
            </a:xfrm>
            <a:custGeom>
              <a:avLst/>
              <a:gdLst>
                <a:gd name="T0" fmla="*/ 12 w 54"/>
                <a:gd name="T1" fmla="*/ 53 h 53"/>
                <a:gd name="T2" fmla="*/ 4 w 54"/>
                <a:gd name="T3" fmla="*/ 50 h 53"/>
                <a:gd name="T4" fmla="*/ 4 w 54"/>
                <a:gd name="T5" fmla="*/ 34 h 53"/>
                <a:gd name="T6" fmla="*/ 35 w 54"/>
                <a:gd name="T7" fmla="*/ 4 h 53"/>
                <a:gd name="T8" fmla="*/ 50 w 54"/>
                <a:gd name="T9" fmla="*/ 4 h 53"/>
                <a:gd name="T10" fmla="*/ 50 w 54"/>
                <a:gd name="T11" fmla="*/ 19 h 53"/>
                <a:gd name="T12" fmla="*/ 20 w 54"/>
                <a:gd name="T13" fmla="*/ 50 h 53"/>
                <a:gd name="T14" fmla="*/ 12 w 54"/>
                <a:gd name="T15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4" h="53">
                  <a:moveTo>
                    <a:pt x="12" y="53"/>
                  </a:moveTo>
                  <a:cubicBezTo>
                    <a:pt x="9" y="53"/>
                    <a:pt x="7" y="52"/>
                    <a:pt x="4" y="50"/>
                  </a:cubicBezTo>
                  <a:cubicBezTo>
                    <a:pt x="0" y="45"/>
                    <a:pt x="0" y="39"/>
                    <a:pt x="4" y="34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9" y="0"/>
                    <a:pt x="46" y="0"/>
                    <a:pt x="50" y="4"/>
                  </a:cubicBezTo>
                  <a:cubicBezTo>
                    <a:pt x="54" y="8"/>
                    <a:pt x="54" y="15"/>
                    <a:pt x="50" y="19"/>
                  </a:cubicBezTo>
                  <a:cubicBezTo>
                    <a:pt x="20" y="50"/>
                    <a:pt x="20" y="50"/>
                    <a:pt x="20" y="50"/>
                  </a:cubicBezTo>
                  <a:cubicBezTo>
                    <a:pt x="18" y="52"/>
                    <a:pt x="15" y="53"/>
                    <a:pt x="12" y="5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41" name="Freeform 11"/>
            <p:cNvSpPr>
              <a:spLocks noEditPoints="1"/>
            </p:cNvSpPr>
            <p:nvPr/>
          </p:nvSpPr>
          <p:spPr bwMode="auto">
            <a:xfrm>
              <a:off x="5657852" y="2416175"/>
              <a:ext cx="211138" cy="211137"/>
            </a:xfrm>
            <a:custGeom>
              <a:avLst/>
              <a:gdLst>
                <a:gd name="T0" fmla="*/ 12 w 267"/>
                <a:gd name="T1" fmla="*/ 266 h 266"/>
                <a:gd name="T2" fmla="*/ 5 w 267"/>
                <a:gd name="T3" fmla="*/ 263 h 266"/>
                <a:gd name="T4" fmla="*/ 5 w 267"/>
                <a:gd name="T5" fmla="*/ 247 h 266"/>
                <a:gd name="T6" fmla="*/ 35 w 267"/>
                <a:gd name="T7" fmla="*/ 217 h 266"/>
                <a:gd name="T8" fmla="*/ 50 w 267"/>
                <a:gd name="T9" fmla="*/ 217 h 266"/>
                <a:gd name="T10" fmla="*/ 50 w 267"/>
                <a:gd name="T11" fmla="*/ 232 h 266"/>
                <a:gd name="T12" fmla="*/ 20 w 267"/>
                <a:gd name="T13" fmla="*/ 263 h 266"/>
                <a:gd name="T14" fmla="*/ 12 w 267"/>
                <a:gd name="T15" fmla="*/ 266 h 266"/>
                <a:gd name="T16" fmla="*/ 83 w 267"/>
                <a:gd name="T17" fmla="*/ 195 h 266"/>
                <a:gd name="T18" fmla="*/ 75 w 267"/>
                <a:gd name="T19" fmla="*/ 192 h 266"/>
                <a:gd name="T20" fmla="*/ 75 w 267"/>
                <a:gd name="T21" fmla="*/ 176 h 266"/>
                <a:gd name="T22" fmla="*/ 106 w 267"/>
                <a:gd name="T23" fmla="*/ 146 h 266"/>
                <a:gd name="T24" fmla="*/ 121 w 267"/>
                <a:gd name="T25" fmla="*/ 146 h 266"/>
                <a:gd name="T26" fmla="*/ 121 w 267"/>
                <a:gd name="T27" fmla="*/ 162 h 266"/>
                <a:gd name="T28" fmla="*/ 91 w 267"/>
                <a:gd name="T29" fmla="*/ 192 h 266"/>
                <a:gd name="T30" fmla="*/ 83 w 267"/>
                <a:gd name="T31" fmla="*/ 195 h 266"/>
                <a:gd name="T32" fmla="*/ 154 w 267"/>
                <a:gd name="T33" fmla="*/ 124 h 266"/>
                <a:gd name="T34" fmla="*/ 146 w 267"/>
                <a:gd name="T35" fmla="*/ 121 h 266"/>
                <a:gd name="T36" fmla="*/ 146 w 267"/>
                <a:gd name="T37" fmla="*/ 106 h 266"/>
                <a:gd name="T38" fmla="*/ 176 w 267"/>
                <a:gd name="T39" fmla="*/ 75 h 266"/>
                <a:gd name="T40" fmla="*/ 192 w 267"/>
                <a:gd name="T41" fmla="*/ 75 h 266"/>
                <a:gd name="T42" fmla="*/ 192 w 267"/>
                <a:gd name="T43" fmla="*/ 91 h 266"/>
                <a:gd name="T44" fmla="*/ 161 w 267"/>
                <a:gd name="T45" fmla="*/ 121 h 266"/>
                <a:gd name="T46" fmla="*/ 154 w 267"/>
                <a:gd name="T47" fmla="*/ 124 h 266"/>
                <a:gd name="T48" fmla="*/ 224 w 267"/>
                <a:gd name="T49" fmla="*/ 54 h 266"/>
                <a:gd name="T50" fmla="*/ 217 w 267"/>
                <a:gd name="T51" fmla="*/ 50 h 266"/>
                <a:gd name="T52" fmla="*/ 217 w 267"/>
                <a:gd name="T53" fmla="*/ 35 h 266"/>
                <a:gd name="T54" fmla="*/ 247 w 267"/>
                <a:gd name="T55" fmla="*/ 5 h 266"/>
                <a:gd name="T56" fmla="*/ 262 w 267"/>
                <a:gd name="T57" fmla="*/ 5 h 266"/>
                <a:gd name="T58" fmla="*/ 262 w 267"/>
                <a:gd name="T59" fmla="*/ 20 h 266"/>
                <a:gd name="T60" fmla="*/ 232 w 267"/>
                <a:gd name="T61" fmla="*/ 50 h 266"/>
                <a:gd name="T62" fmla="*/ 224 w 267"/>
                <a:gd name="T63" fmla="*/ 54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67" h="266">
                  <a:moveTo>
                    <a:pt x="12" y="266"/>
                  </a:moveTo>
                  <a:cubicBezTo>
                    <a:pt x="9" y="266"/>
                    <a:pt x="7" y="265"/>
                    <a:pt x="5" y="263"/>
                  </a:cubicBezTo>
                  <a:cubicBezTo>
                    <a:pt x="0" y="258"/>
                    <a:pt x="0" y="251"/>
                    <a:pt x="5" y="247"/>
                  </a:cubicBezTo>
                  <a:cubicBezTo>
                    <a:pt x="35" y="217"/>
                    <a:pt x="35" y="217"/>
                    <a:pt x="35" y="217"/>
                  </a:cubicBezTo>
                  <a:cubicBezTo>
                    <a:pt x="39" y="213"/>
                    <a:pt x="46" y="213"/>
                    <a:pt x="50" y="217"/>
                  </a:cubicBezTo>
                  <a:cubicBezTo>
                    <a:pt x="54" y="221"/>
                    <a:pt x="54" y="228"/>
                    <a:pt x="50" y="232"/>
                  </a:cubicBezTo>
                  <a:cubicBezTo>
                    <a:pt x="20" y="263"/>
                    <a:pt x="20" y="263"/>
                    <a:pt x="20" y="263"/>
                  </a:cubicBezTo>
                  <a:cubicBezTo>
                    <a:pt x="18" y="265"/>
                    <a:pt x="15" y="266"/>
                    <a:pt x="12" y="266"/>
                  </a:cubicBezTo>
                  <a:close/>
                  <a:moveTo>
                    <a:pt x="83" y="195"/>
                  </a:moveTo>
                  <a:cubicBezTo>
                    <a:pt x="80" y="195"/>
                    <a:pt x="77" y="194"/>
                    <a:pt x="75" y="192"/>
                  </a:cubicBezTo>
                  <a:cubicBezTo>
                    <a:pt x="71" y="188"/>
                    <a:pt x="71" y="181"/>
                    <a:pt x="75" y="176"/>
                  </a:cubicBezTo>
                  <a:cubicBezTo>
                    <a:pt x="106" y="146"/>
                    <a:pt x="106" y="146"/>
                    <a:pt x="106" y="146"/>
                  </a:cubicBezTo>
                  <a:cubicBezTo>
                    <a:pt x="110" y="142"/>
                    <a:pt x="117" y="142"/>
                    <a:pt x="121" y="146"/>
                  </a:cubicBezTo>
                  <a:cubicBezTo>
                    <a:pt x="125" y="150"/>
                    <a:pt x="125" y="157"/>
                    <a:pt x="121" y="162"/>
                  </a:cubicBezTo>
                  <a:cubicBezTo>
                    <a:pt x="91" y="192"/>
                    <a:pt x="91" y="192"/>
                    <a:pt x="91" y="192"/>
                  </a:cubicBezTo>
                  <a:cubicBezTo>
                    <a:pt x="88" y="194"/>
                    <a:pt x="86" y="195"/>
                    <a:pt x="83" y="195"/>
                  </a:cubicBezTo>
                  <a:close/>
                  <a:moveTo>
                    <a:pt x="154" y="124"/>
                  </a:moveTo>
                  <a:cubicBezTo>
                    <a:pt x="151" y="124"/>
                    <a:pt x="148" y="123"/>
                    <a:pt x="146" y="121"/>
                  </a:cubicBezTo>
                  <a:cubicBezTo>
                    <a:pt x="142" y="117"/>
                    <a:pt x="142" y="110"/>
                    <a:pt x="146" y="106"/>
                  </a:cubicBezTo>
                  <a:cubicBezTo>
                    <a:pt x="176" y="75"/>
                    <a:pt x="176" y="75"/>
                    <a:pt x="176" y="75"/>
                  </a:cubicBezTo>
                  <a:cubicBezTo>
                    <a:pt x="181" y="71"/>
                    <a:pt x="187" y="71"/>
                    <a:pt x="192" y="75"/>
                  </a:cubicBezTo>
                  <a:cubicBezTo>
                    <a:pt x="196" y="80"/>
                    <a:pt x="196" y="87"/>
                    <a:pt x="192" y="91"/>
                  </a:cubicBezTo>
                  <a:cubicBezTo>
                    <a:pt x="161" y="121"/>
                    <a:pt x="161" y="121"/>
                    <a:pt x="161" y="121"/>
                  </a:cubicBezTo>
                  <a:cubicBezTo>
                    <a:pt x="159" y="123"/>
                    <a:pt x="156" y="124"/>
                    <a:pt x="154" y="124"/>
                  </a:cubicBezTo>
                  <a:close/>
                  <a:moveTo>
                    <a:pt x="224" y="54"/>
                  </a:moveTo>
                  <a:cubicBezTo>
                    <a:pt x="222" y="54"/>
                    <a:pt x="219" y="52"/>
                    <a:pt x="217" y="50"/>
                  </a:cubicBezTo>
                  <a:cubicBezTo>
                    <a:pt x="212" y="46"/>
                    <a:pt x="212" y="39"/>
                    <a:pt x="217" y="35"/>
                  </a:cubicBezTo>
                  <a:cubicBezTo>
                    <a:pt x="247" y="5"/>
                    <a:pt x="247" y="5"/>
                    <a:pt x="247" y="5"/>
                  </a:cubicBezTo>
                  <a:cubicBezTo>
                    <a:pt x="251" y="0"/>
                    <a:pt x="258" y="0"/>
                    <a:pt x="262" y="5"/>
                  </a:cubicBezTo>
                  <a:cubicBezTo>
                    <a:pt x="267" y="9"/>
                    <a:pt x="267" y="16"/>
                    <a:pt x="262" y="20"/>
                  </a:cubicBezTo>
                  <a:cubicBezTo>
                    <a:pt x="232" y="50"/>
                    <a:pt x="232" y="50"/>
                    <a:pt x="232" y="50"/>
                  </a:cubicBezTo>
                  <a:cubicBezTo>
                    <a:pt x="230" y="52"/>
                    <a:pt x="227" y="54"/>
                    <a:pt x="224" y="5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42" name="Freeform 12"/>
            <p:cNvSpPr>
              <a:spLocks/>
            </p:cNvSpPr>
            <p:nvPr/>
          </p:nvSpPr>
          <p:spPr bwMode="auto">
            <a:xfrm>
              <a:off x="5613402" y="2640013"/>
              <a:ext cx="31750" cy="30162"/>
            </a:xfrm>
            <a:custGeom>
              <a:avLst/>
              <a:gdLst>
                <a:gd name="T0" fmla="*/ 11 w 39"/>
                <a:gd name="T1" fmla="*/ 38 h 38"/>
                <a:gd name="T2" fmla="*/ 4 w 39"/>
                <a:gd name="T3" fmla="*/ 35 h 38"/>
                <a:gd name="T4" fmla="*/ 4 w 39"/>
                <a:gd name="T5" fmla="*/ 20 h 38"/>
                <a:gd name="T6" fmla="*/ 19 w 39"/>
                <a:gd name="T7" fmla="*/ 5 h 38"/>
                <a:gd name="T8" fmla="*/ 34 w 39"/>
                <a:gd name="T9" fmla="*/ 5 h 38"/>
                <a:gd name="T10" fmla="*/ 34 w 39"/>
                <a:gd name="T11" fmla="*/ 20 h 38"/>
                <a:gd name="T12" fmla="*/ 19 w 39"/>
                <a:gd name="T13" fmla="*/ 35 h 38"/>
                <a:gd name="T14" fmla="*/ 11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11" y="38"/>
                  </a:moveTo>
                  <a:cubicBezTo>
                    <a:pt x="9" y="38"/>
                    <a:pt x="6" y="37"/>
                    <a:pt x="4" y="35"/>
                  </a:cubicBezTo>
                  <a:cubicBezTo>
                    <a:pt x="0" y="31"/>
                    <a:pt x="0" y="24"/>
                    <a:pt x="4" y="20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3" y="0"/>
                    <a:pt x="30" y="0"/>
                    <a:pt x="34" y="5"/>
                  </a:cubicBezTo>
                  <a:cubicBezTo>
                    <a:pt x="39" y="9"/>
                    <a:pt x="39" y="16"/>
                    <a:pt x="34" y="20"/>
                  </a:cubicBezTo>
                  <a:cubicBezTo>
                    <a:pt x="19" y="35"/>
                    <a:pt x="19" y="35"/>
                    <a:pt x="19" y="35"/>
                  </a:cubicBezTo>
                  <a:cubicBezTo>
                    <a:pt x="17" y="37"/>
                    <a:pt x="14" y="38"/>
                    <a:pt x="11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43" name="Freeform 13"/>
            <p:cNvSpPr>
              <a:spLocks/>
            </p:cNvSpPr>
            <p:nvPr/>
          </p:nvSpPr>
          <p:spPr bwMode="auto">
            <a:xfrm>
              <a:off x="5949952" y="2316163"/>
              <a:ext cx="31750" cy="30162"/>
            </a:xfrm>
            <a:custGeom>
              <a:avLst/>
              <a:gdLst>
                <a:gd name="T0" fmla="*/ 28 w 39"/>
                <a:gd name="T1" fmla="*/ 38 h 38"/>
                <a:gd name="T2" fmla="*/ 20 w 39"/>
                <a:gd name="T3" fmla="*/ 35 h 38"/>
                <a:gd name="T4" fmla="*/ 4 w 39"/>
                <a:gd name="T5" fmla="*/ 20 h 38"/>
                <a:gd name="T6" fmla="*/ 4 w 39"/>
                <a:gd name="T7" fmla="*/ 4 h 38"/>
                <a:gd name="T8" fmla="*/ 20 w 39"/>
                <a:gd name="T9" fmla="*/ 4 h 38"/>
                <a:gd name="T10" fmla="*/ 35 w 39"/>
                <a:gd name="T11" fmla="*/ 20 h 38"/>
                <a:gd name="T12" fmla="*/ 35 w 39"/>
                <a:gd name="T13" fmla="*/ 35 h 38"/>
                <a:gd name="T14" fmla="*/ 28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28" y="38"/>
                  </a:moveTo>
                  <a:cubicBezTo>
                    <a:pt x="25" y="38"/>
                    <a:pt x="22" y="37"/>
                    <a:pt x="20" y="35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0" y="15"/>
                    <a:pt x="0" y="8"/>
                    <a:pt x="4" y="4"/>
                  </a:cubicBezTo>
                  <a:cubicBezTo>
                    <a:pt x="9" y="0"/>
                    <a:pt x="16" y="0"/>
                    <a:pt x="20" y="4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9" y="24"/>
                    <a:pt x="39" y="31"/>
                    <a:pt x="35" y="35"/>
                  </a:cubicBezTo>
                  <a:cubicBezTo>
                    <a:pt x="33" y="37"/>
                    <a:pt x="30" y="38"/>
                    <a:pt x="28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44" name="Freeform 14"/>
            <p:cNvSpPr>
              <a:spLocks/>
            </p:cNvSpPr>
            <p:nvPr/>
          </p:nvSpPr>
          <p:spPr bwMode="auto">
            <a:xfrm>
              <a:off x="5994402" y="2360613"/>
              <a:ext cx="42863" cy="41275"/>
            </a:xfrm>
            <a:custGeom>
              <a:avLst/>
              <a:gdLst>
                <a:gd name="T0" fmla="*/ 42 w 54"/>
                <a:gd name="T1" fmla="*/ 53 h 53"/>
                <a:gd name="T2" fmla="*/ 35 w 54"/>
                <a:gd name="T3" fmla="*/ 50 h 53"/>
                <a:gd name="T4" fmla="*/ 4 w 54"/>
                <a:gd name="T5" fmla="*/ 19 h 53"/>
                <a:gd name="T6" fmla="*/ 4 w 54"/>
                <a:gd name="T7" fmla="*/ 4 h 53"/>
                <a:gd name="T8" fmla="*/ 20 w 54"/>
                <a:gd name="T9" fmla="*/ 4 h 53"/>
                <a:gd name="T10" fmla="*/ 50 w 54"/>
                <a:gd name="T11" fmla="*/ 34 h 53"/>
                <a:gd name="T12" fmla="*/ 50 w 54"/>
                <a:gd name="T13" fmla="*/ 50 h 53"/>
                <a:gd name="T14" fmla="*/ 42 w 54"/>
                <a:gd name="T15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4" h="53">
                  <a:moveTo>
                    <a:pt x="42" y="53"/>
                  </a:moveTo>
                  <a:cubicBezTo>
                    <a:pt x="39" y="53"/>
                    <a:pt x="37" y="52"/>
                    <a:pt x="35" y="50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0" y="15"/>
                    <a:pt x="0" y="8"/>
                    <a:pt x="4" y="4"/>
                  </a:cubicBezTo>
                  <a:cubicBezTo>
                    <a:pt x="8" y="0"/>
                    <a:pt x="15" y="0"/>
                    <a:pt x="20" y="4"/>
                  </a:cubicBezTo>
                  <a:cubicBezTo>
                    <a:pt x="50" y="34"/>
                    <a:pt x="50" y="34"/>
                    <a:pt x="50" y="34"/>
                  </a:cubicBezTo>
                  <a:cubicBezTo>
                    <a:pt x="54" y="39"/>
                    <a:pt x="54" y="45"/>
                    <a:pt x="50" y="50"/>
                  </a:cubicBezTo>
                  <a:cubicBezTo>
                    <a:pt x="48" y="52"/>
                    <a:pt x="45" y="53"/>
                    <a:pt x="42" y="5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45" name="Freeform 15"/>
            <p:cNvSpPr>
              <a:spLocks noEditPoints="1"/>
            </p:cNvSpPr>
            <p:nvPr/>
          </p:nvSpPr>
          <p:spPr bwMode="auto">
            <a:xfrm>
              <a:off x="6051552" y="2416175"/>
              <a:ext cx="211138" cy="211137"/>
            </a:xfrm>
            <a:custGeom>
              <a:avLst/>
              <a:gdLst>
                <a:gd name="T0" fmla="*/ 254 w 266"/>
                <a:gd name="T1" fmla="*/ 266 h 266"/>
                <a:gd name="T2" fmla="*/ 246 w 266"/>
                <a:gd name="T3" fmla="*/ 263 h 266"/>
                <a:gd name="T4" fmla="*/ 216 w 266"/>
                <a:gd name="T5" fmla="*/ 232 h 266"/>
                <a:gd name="T6" fmla="*/ 216 w 266"/>
                <a:gd name="T7" fmla="*/ 217 h 266"/>
                <a:gd name="T8" fmla="*/ 232 w 266"/>
                <a:gd name="T9" fmla="*/ 217 h 266"/>
                <a:gd name="T10" fmla="*/ 262 w 266"/>
                <a:gd name="T11" fmla="*/ 247 h 266"/>
                <a:gd name="T12" fmla="*/ 262 w 266"/>
                <a:gd name="T13" fmla="*/ 263 h 266"/>
                <a:gd name="T14" fmla="*/ 254 w 266"/>
                <a:gd name="T15" fmla="*/ 266 h 266"/>
                <a:gd name="T16" fmla="*/ 183 w 266"/>
                <a:gd name="T17" fmla="*/ 195 h 266"/>
                <a:gd name="T18" fmla="*/ 176 w 266"/>
                <a:gd name="T19" fmla="*/ 192 h 266"/>
                <a:gd name="T20" fmla="*/ 145 w 266"/>
                <a:gd name="T21" fmla="*/ 162 h 266"/>
                <a:gd name="T22" fmla="*/ 145 w 266"/>
                <a:gd name="T23" fmla="*/ 146 h 266"/>
                <a:gd name="T24" fmla="*/ 161 w 266"/>
                <a:gd name="T25" fmla="*/ 146 h 266"/>
                <a:gd name="T26" fmla="*/ 191 w 266"/>
                <a:gd name="T27" fmla="*/ 176 h 266"/>
                <a:gd name="T28" fmla="*/ 191 w 266"/>
                <a:gd name="T29" fmla="*/ 192 h 266"/>
                <a:gd name="T30" fmla="*/ 183 w 266"/>
                <a:gd name="T31" fmla="*/ 195 h 266"/>
                <a:gd name="T32" fmla="*/ 113 w 266"/>
                <a:gd name="T33" fmla="*/ 124 h 266"/>
                <a:gd name="T34" fmla="*/ 105 w 266"/>
                <a:gd name="T35" fmla="*/ 121 h 266"/>
                <a:gd name="T36" fmla="*/ 75 w 266"/>
                <a:gd name="T37" fmla="*/ 91 h 266"/>
                <a:gd name="T38" fmla="*/ 75 w 266"/>
                <a:gd name="T39" fmla="*/ 75 h 266"/>
                <a:gd name="T40" fmla="*/ 90 w 266"/>
                <a:gd name="T41" fmla="*/ 75 h 266"/>
                <a:gd name="T42" fmla="*/ 120 w 266"/>
                <a:gd name="T43" fmla="*/ 106 h 266"/>
                <a:gd name="T44" fmla="*/ 120 w 266"/>
                <a:gd name="T45" fmla="*/ 121 h 266"/>
                <a:gd name="T46" fmla="*/ 113 w 266"/>
                <a:gd name="T47" fmla="*/ 124 h 266"/>
                <a:gd name="T48" fmla="*/ 42 w 266"/>
                <a:gd name="T49" fmla="*/ 54 h 266"/>
                <a:gd name="T50" fmla="*/ 34 w 266"/>
                <a:gd name="T51" fmla="*/ 50 h 266"/>
                <a:gd name="T52" fmla="*/ 4 w 266"/>
                <a:gd name="T53" fmla="*/ 20 h 266"/>
                <a:gd name="T54" fmla="*/ 4 w 266"/>
                <a:gd name="T55" fmla="*/ 5 h 266"/>
                <a:gd name="T56" fmla="*/ 19 w 266"/>
                <a:gd name="T57" fmla="*/ 5 h 266"/>
                <a:gd name="T58" fmla="*/ 50 w 266"/>
                <a:gd name="T59" fmla="*/ 35 h 266"/>
                <a:gd name="T60" fmla="*/ 50 w 266"/>
                <a:gd name="T61" fmla="*/ 50 h 266"/>
                <a:gd name="T62" fmla="*/ 42 w 266"/>
                <a:gd name="T63" fmla="*/ 54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66" h="266">
                  <a:moveTo>
                    <a:pt x="254" y="266"/>
                  </a:moveTo>
                  <a:cubicBezTo>
                    <a:pt x="251" y="266"/>
                    <a:pt x="249" y="265"/>
                    <a:pt x="246" y="263"/>
                  </a:cubicBezTo>
                  <a:cubicBezTo>
                    <a:pt x="216" y="232"/>
                    <a:pt x="216" y="232"/>
                    <a:pt x="216" y="232"/>
                  </a:cubicBezTo>
                  <a:cubicBezTo>
                    <a:pt x="212" y="228"/>
                    <a:pt x="212" y="221"/>
                    <a:pt x="216" y="217"/>
                  </a:cubicBezTo>
                  <a:cubicBezTo>
                    <a:pt x="220" y="213"/>
                    <a:pt x="227" y="213"/>
                    <a:pt x="232" y="217"/>
                  </a:cubicBezTo>
                  <a:cubicBezTo>
                    <a:pt x="262" y="247"/>
                    <a:pt x="262" y="247"/>
                    <a:pt x="262" y="247"/>
                  </a:cubicBezTo>
                  <a:cubicBezTo>
                    <a:pt x="266" y="251"/>
                    <a:pt x="266" y="258"/>
                    <a:pt x="262" y="263"/>
                  </a:cubicBezTo>
                  <a:cubicBezTo>
                    <a:pt x="260" y="265"/>
                    <a:pt x="257" y="266"/>
                    <a:pt x="254" y="266"/>
                  </a:cubicBezTo>
                  <a:close/>
                  <a:moveTo>
                    <a:pt x="183" y="195"/>
                  </a:moveTo>
                  <a:cubicBezTo>
                    <a:pt x="181" y="195"/>
                    <a:pt x="178" y="194"/>
                    <a:pt x="176" y="192"/>
                  </a:cubicBezTo>
                  <a:cubicBezTo>
                    <a:pt x="145" y="162"/>
                    <a:pt x="145" y="162"/>
                    <a:pt x="145" y="162"/>
                  </a:cubicBezTo>
                  <a:cubicBezTo>
                    <a:pt x="141" y="157"/>
                    <a:pt x="141" y="150"/>
                    <a:pt x="145" y="146"/>
                  </a:cubicBezTo>
                  <a:cubicBezTo>
                    <a:pt x="150" y="142"/>
                    <a:pt x="157" y="142"/>
                    <a:pt x="161" y="146"/>
                  </a:cubicBezTo>
                  <a:cubicBezTo>
                    <a:pt x="191" y="176"/>
                    <a:pt x="191" y="176"/>
                    <a:pt x="191" y="176"/>
                  </a:cubicBezTo>
                  <a:cubicBezTo>
                    <a:pt x="195" y="181"/>
                    <a:pt x="195" y="188"/>
                    <a:pt x="191" y="192"/>
                  </a:cubicBezTo>
                  <a:cubicBezTo>
                    <a:pt x="189" y="194"/>
                    <a:pt x="186" y="195"/>
                    <a:pt x="183" y="195"/>
                  </a:cubicBezTo>
                  <a:close/>
                  <a:moveTo>
                    <a:pt x="113" y="124"/>
                  </a:moveTo>
                  <a:cubicBezTo>
                    <a:pt x="110" y="124"/>
                    <a:pt x="107" y="123"/>
                    <a:pt x="105" y="12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0" y="87"/>
                    <a:pt x="70" y="80"/>
                    <a:pt x="75" y="75"/>
                  </a:cubicBezTo>
                  <a:cubicBezTo>
                    <a:pt x="79" y="71"/>
                    <a:pt x="86" y="71"/>
                    <a:pt x="90" y="75"/>
                  </a:cubicBezTo>
                  <a:cubicBezTo>
                    <a:pt x="120" y="106"/>
                    <a:pt x="120" y="106"/>
                    <a:pt x="120" y="106"/>
                  </a:cubicBezTo>
                  <a:cubicBezTo>
                    <a:pt x="125" y="110"/>
                    <a:pt x="125" y="117"/>
                    <a:pt x="120" y="121"/>
                  </a:cubicBezTo>
                  <a:cubicBezTo>
                    <a:pt x="118" y="123"/>
                    <a:pt x="115" y="124"/>
                    <a:pt x="113" y="124"/>
                  </a:cubicBezTo>
                  <a:close/>
                  <a:moveTo>
                    <a:pt x="42" y="54"/>
                  </a:moveTo>
                  <a:cubicBezTo>
                    <a:pt x="39" y="54"/>
                    <a:pt x="36" y="52"/>
                    <a:pt x="34" y="50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0" y="16"/>
                    <a:pt x="0" y="9"/>
                    <a:pt x="4" y="5"/>
                  </a:cubicBezTo>
                  <a:cubicBezTo>
                    <a:pt x="8" y="0"/>
                    <a:pt x="15" y="0"/>
                    <a:pt x="19" y="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4" y="39"/>
                    <a:pt x="54" y="46"/>
                    <a:pt x="50" y="50"/>
                  </a:cubicBezTo>
                  <a:cubicBezTo>
                    <a:pt x="48" y="52"/>
                    <a:pt x="45" y="54"/>
                    <a:pt x="42" y="5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46" name="Freeform 16"/>
            <p:cNvSpPr>
              <a:spLocks/>
            </p:cNvSpPr>
            <p:nvPr/>
          </p:nvSpPr>
          <p:spPr bwMode="auto">
            <a:xfrm>
              <a:off x="6275389" y="2640013"/>
              <a:ext cx="31750" cy="30162"/>
            </a:xfrm>
            <a:custGeom>
              <a:avLst/>
              <a:gdLst>
                <a:gd name="T0" fmla="*/ 27 w 39"/>
                <a:gd name="T1" fmla="*/ 38 h 38"/>
                <a:gd name="T2" fmla="*/ 19 w 39"/>
                <a:gd name="T3" fmla="*/ 35 h 38"/>
                <a:gd name="T4" fmla="*/ 4 w 39"/>
                <a:gd name="T5" fmla="*/ 20 h 38"/>
                <a:gd name="T6" fmla="*/ 4 w 39"/>
                <a:gd name="T7" fmla="*/ 5 h 38"/>
                <a:gd name="T8" fmla="*/ 19 w 39"/>
                <a:gd name="T9" fmla="*/ 5 h 38"/>
                <a:gd name="T10" fmla="*/ 35 w 39"/>
                <a:gd name="T11" fmla="*/ 20 h 38"/>
                <a:gd name="T12" fmla="*/ 35 w 39"/>
                <a:gd name="T13" fmla="*/ 35 h 38"/>
                <a:gd name="T14" fmla="*/ 2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27" y="38"/>
                  </a:moveTo>
                  <a:cubicBezTo>
                    <a:pt x="24" y="38"/>
                    <a:pt x="21" y="37"/>
                    <a:pt x="19" y="35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0" y="16"/>
                    <a:pt x="0" y="9"/>
                    <a:pt x="4" y="5"/>
                  </a:cubicBezTo>
                  <a:cubicBezTo>
                    <a:pt x="8" y="0"/>
                    <a:pt x="15" y="0"/>
                    <a:pt x="19" y="5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9" y="24"/>
                    <a:pt x="39" y="31"/>
                    <a:pt x="35" y="35"/>
                  </a:cubicBezTo>
                  <a:cubicBezTo>
                    <a:pt x="32" y="37"/>
                    <a:pt x="30" y="38"/>
                    <a:pt x="27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47" name="Freeform 17"/>
            <p:cNvSpPr>
              <a:spLocks/>
            </p:cNvSpPr>
            <p:nvPr/>
          </p:nvSpPr>
          <p:spPr bwMode="auto">
            <a:xfrm>
              <a:off x="5949952" y="2316163"/>
              <a:ext cx="26988" cy="33337"/>
            </a:xfrm>
            <a:custGeom>
              <a:avLst/>
              <a:gdLst>
                <a:gd name="T0" fmla="*/ 21 w 33"/>
                <a:gd name="T1" fmla="*/ 43 h 43"/>
                <a:gd name="T2" fmla="*/ 11 w 33"/>
                <a:gd name="T3" fmla="*/ 36 h 43"/>
                <a:gd name="T4" fmla="*/ 2 w 33"/>
                <a:gd name="T5" fmla="*/ 16 h 43"/>
                <a:gd name="T6" fmla="*/ 8 w 33"/>
                <a:gd name="T7" fmla="*/ 2 h 43"/>
                <a:gd name="T8" fmla="*/ 22 w 33"/>
                <a:gd name="T9" fmla="*/ 8 h 43"/>
                <a:gd name="T10" fmla="*/ 31 w 33"/>
                <a:gd name="T11" fmla="*/ 28 h 43"/>
                <a:gd name="T12" fmla="*/ 25 w 33"/>
                <a:gd name="T13" fmla="*/ 42 h 43"/>
                <a:gd name="T14" fmla="*/ 21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21" y="43"/>
                  </a:moveTo>
                  <a:cubicBezTo>
                    <a:pt x="16" y="43"/>
                    <a:pt x="12" y="40"/>
                    <a:pt x="11" y="36"/>
                  </a:cubicBezTo>
                  <a:cubicBezTo>
                    <a:pt x="2" y="16"/>
                    <a:pt x="2" y="16"/>
                    <a:pt x="2" y="16"/>
                  </a:cubicBezTo>
                  <a:cubicBezTo>
                    <a:pt x="0" y="11"/>
                    <a:pt x="2" y="4"/>
                    <a:pt x="8" y="2"/>
                  </a:cubicBezTo>
                  <a:cubicBezTo>
                    <a:pt x="13" y="0"/>
                    <a:pt x="20" y="2"/>
                    <a:pt x="22" y="8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3" y="33"/>
                    <a:pt x="30" y="40"/>
                    <a:pt x="25" y="42"/>
                  </a:cubicBezTo>
                  <a:cubicBezTo>
                    <a:pt x="23" y="42"/>
                    <a:pt x="22" y="43"/>
                    <a:pt x="2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48" name="Freeform 18"/>
            <p:cNvSpPr>
              <a:spLocks/>
            </p:cNvSpPr>
            <p:nvPr/>
          </p:nvSpPr>
          <p:spPr bwMode="auto">
            <a:xfrm>
              <a:off x="5975352" y="2373313"/>
              <a:ext cx="31750" cy="49212"/>
            </a:xfrm>
            <a:custGeom>
              <a:avLst/>
              <a:gdLst>
                <a:gd name="T0" fmla="*/ 29 w 41"/>
                <a:gd name="T1" fmla="*/ 63 h 63"/>
                <a:gd name="T2" fmla="*/ 19 w 41"/>
                <a:gd name="T3" fmla="*/ 56 h 63"/>
                <a:gd name="T4" fmla="*/ 2 w 41"/>
                <a:gd name="T5" fmla="*/ 17 h 63"/>
                <a:gd name="T6" fmla="*/ 8 w 41"/>
                <a:gd name="T7" fmla="*/ 3 h 63"/>
                <a:gd name="T8" fmla="*/ 22 w 41"/>
                <a:gd name="T9" fmla="*/ 8 h 63"/>
                <a:gd name="T10" fmla="*/ 38 w 41"/>
                <a:gd name="T11" fmla="*/ 48 h 63"/>
                <a:gd name="T12" fmla="*/ 33 w 41"/>
                <a:gd name="T13" fmla="*/ 62 h 63"/>
                <a:gd name="T14" fmla="*/ 29 w 41"/>
                <a:gd name="T15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63">
                  <a:moveTo>
                    <a:pt x="29" y="63"/>
                  </a:moveTo>
                  <a:cubicBezTo>
                    <a:pt x="24" y="63"/>
                    <a:pt x="20" y="60"/>
                    <a:pt x="19" y="56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0" y="11"/>
                    <a:pt x="2" y="5"/>
                    <a:pt x="8" y="3"/>
                  </a:cubicBezTo>
                  <a:cubicBezTo>
                    <a:pt x="13" y="0"/>
                    <a:pt x="19" y="3"/>
                    <a:pt x="22" y="8"/>
                  </a:cubicBezTo>
                  <a:cubicBezTo>
                    <a:pt x="38" y="48"/>
                    <a:pt x="38" y="48"/>
                    <a:pt x="38" y="48"/>
                  </a:cubicBezTo>
                  <a:cubicBezTo>
                    <a:pt x="41" y="53"/>
                    <a:pt x="38" y="60"/>
                    <a:pt x="33" y="62"/>
                  </a:cubicBezTo>
                  <a:cubicBezTo>
                    <a:pt x="31" y="63"/>
                    <a:pt x="30" y="63"/>
                    <a:pt x="29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49" name="Freeform 19"/>
            <p:cNvSpPr>
              <a:spLocks noEditPoints="1"/>
            </p:cNvSpPr>
            <p:nvPr/>
          </p:nvSpPr>
          <p:spPr bwMode="auto">
            <a:xfrm>
              <a:off x="6005514" y="2446338"/>
              <a:ext cx="125413" cy="268287"/>
            </a:xfrm>
            <a:custGeom>
              <a:avLst/>
              <a:gdLst>
                <a:gd name="T0" fmla="*/ 146 w 158"/>
                <a:gd name="T1" fmla="*/ 339 h 339"/>
                <a:gd name="T2" fmla="*/ 136 w 158"/>
                <a:gd name="T3" fmla="*/ 333 h 339"/>
                <a:gd name="T4" fmla="*/ 119 w 158"/>
                <a:gd name="T5" fmla="*/ 293 h 339"/>
                <a:gd name="T6" fmla="*/ 125 w 158"/>
                <a:gd name="T7" fmla="*/ 279 h 339"/>
                <a:gd name="T8" fmla="*/ 139 w 158"/>
                <a:gd name="T9" fmla="*/ 285 h 339"/>
                <a:gd name="T10" fmla="*/ 156 w 158"/>
                <a:gd name="T11" fmla="*/ 324 h 339"/>
                <a:gd name="T12" fmla="*/ 150 w 158"/>
                <a:gd name="T13" fmla="*/ 339 h 339"/>
                <a:gd name="T14" fmla="*/ 146 w 158"/>
                <a:gd name="T15" fmla="*/ 339 h 339"/>
                <a:gd name="T16" fmla="*/ 107 w 158"/>
                <a:gd name="T17" fmla="*/ 247 h 339"/>
                <a:gd name="T18" fmla="*/ 97 w 158"/>
                <a:gd name="T19" fmla="*/ 241 h 339"/>
                <a:gd name="T20" fmla="*/ 81 w 158"/>
                <a:gd name="T21" fmla="*/ 201 h 339"/>
                <a:gd name="T22" fmla="*/ 86 w 158"/>
                <a:gd name="T23" fmla="*/ 187 h 339"/>
                <a:gd name="T24" fmla="*/ 101 w 158"/>
                <a:gd name="T25" fmla="*/ 193 h 339"/>
                <a:gd name="T26" fmla="*/ 117 w 158"/>
                <a:gd name="T27" fmla="*/ 232 h 339"/>
                <a:gd name="T28" fmla="*/ 111 w 158"/>
                <a:gd name="T29" fmla="*/ 246 h 339"/>
                <a:gd name="T30" fmla="*/ 107 w 158"/>
                <a:gd name="T31" fmla="*/ 247 h 339"/>
                <a:gd name="T32" fmla="*/ 68 w 158"/>
                <a:gd name="T33" fmla="*/ 155 h 339"/>
                <a:gd name="T34" fmla="*/ 58 w 158"/>
                <a:gd name="T35" fmla="*/ 149 h 339"/>
                <a:gd name="T36" fmla="*/ 42 w 158"/>
                <a:gd name="T37" fmla="*/ 109 h 339"/>
                <a:gd name="T38" fmla="*/ 47 w 158"/>
                <a:gd name="T39" fmla="*/ 95 h 339"/>
                <a:gd name="T40" fmla="*/ 62 w 158"/>
                <a:gd name="T41" fmla="*/ 101 h 339"/>
                <a:gd name="T42" fmla="*/ 78 w 158"/>
                <a:gd name="T43" fmla="*/ 140 h 339"/>
                <a:gd name="T44" fmla="*/ 73 w 158"/>
                <a:gd name="T45" fmla="*/ 154 h 339"/>
                <a:gd name="T46" fmla="*/ 68 w 158"/>
                <a:gd name="T47" fmla="*/ 155 h 339"/>
                <a:gd name="T48" fmla="*/ 29 w 158"/>
                <a:gd name="T49" fmla="*/ 63 h 339"/>
                <a:gd name="T50" fmla="*/ 19 w 158"/>
                <a:gd name="T51" fmla="*/ 56 h 339"/>
                <a:gd name="T52" fmla="*/ 3 w 158"/>
                <a:gd name="T53" fmla="*/ 17 h 339"/>
                <a:gd name="T54" fmla="*/ 9 w 158"/>
                <a:gd name="T55" fmla="*/ 3 h 339"/>
                <a:gd name="T56" fmla="*/ 23 w 158"/>
                <a:gd name="T57" fmla="*/ 8 h 339"/>
                <a:gd name="T58" fmla="*/ 39 w 158"/>
                <a:gd name="T59" fmla="*/ 48 h 339"/>
                <a:gd name="T60" fmla="*/ 34 w 158"/>
                <a:gd name="T61" fmla="*/ 62 h 339"/>
                <a:gd name="T62" fmla="*/ 29 w 158"/>
                <a:gd name="T63" fmla="*/ 63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8" h="339">
                  <a:moveTo>
                    <a:pt x="146" y="339"/>
                  </a:moveTo>
                  <a:cubicBezTo>
                    <a:pt x="142" y="339"/>
                    <a:pt x="138" y="337"/>
                    <a:pt x="136" y="333"/>
                  </a:cubicBezTo>
                  <a:cubicBezTo>
                    <a:pt x="119" y="293"/>
                    <a:pt x="119" y="293"/>
                    <a:pt x="119" y="293"/>
                  </a:cubicBezTo>
                  <a:cubicBezTo>
                    <a:pt x="117" y="288"/>
                    <a:pt x="120" y="281"/>
                    <a:pt x="125" y="279"/>
                  </a:cubicBezTo>
                  <a:cubicBezTo>
                    <a:pt x="131" y="277"/>
                    <a:pt x="137" y="279"/>
                    <a:pt x="139" y="285"/>
                  </a:cubicBezTo>
                  <a:cubicBezTo>
                    <a:pt x="156" y="324"/>
                    <a:pt x="156" y="324"/>
                    <a:pt x="156" y="324"/>
                  </a:cubicBezTo>
                  <a:cubicBezTo>
                    <a:pt x="158" y="330"/>
                    <a:pt x="156" y="336"/>
                    <a:pt x="150" y="339"/>
                  </a:cubicBezTo>
                  <a:cubicBezTo>
                    <a:pt x="149" y="339"/>
                    <a:pt x="148" y="339"/>
                    <a:pt x="146" y="339"/>
                  </a:cubicBezTo>
                  <a:close/>
                  <a:moveTo>
                    <a:pt x="107" y="247"/>
                  </a:moveTo>
                  <a:cubicBezTo>
                    <a:pt x="103" y="247"/>
                    <a:pt x="99" y="245"/>
                    <a:pt x="97" y="241"/>
                  </a:cubicBezTo>
                  <a:cubicBezTo>
                    <a:pt x="81" y="201"/>
                    <a:pt x="81" y="201"/>
                    <a:pt x="81" y="201"/>
                  </a:cubicBezTo>
                  <a:cubicBezTo>
                    <a:pt x="78" y="196"/>
                    <a:pt x="81" y="189"/>
                    <a:pt x="86" y="187"/>
                  </a:cubicBezTo>
                  <a:cubicBezTo>
                    <a:pt x="92" y="185"/>
                    <a:pt x="98" y="187"/>
                    <a:pt x="101" y="193"/>
                  </a:cubicBezTo>
                  <a:cubicBezTo>
                    <a:pt x="117" y="232"/>
                    <a:pt x="117" y="232"/>
                    <a:pt x="117" y="232"/>
                  </a:cubicBezTo>
                  <a:cubicBezTo>
                    <a:pt x="120" y="238"/>
                    <a:pt x="117" y="244"/>
                    <a:pt x="111" y="246"/>
                  </a:cubicBezTo>
                  <a:cubicBezTo>
                    <a:pt x="110" y="247"/>
                    <a:pt x="109" y="247"/>
                    <a:pt x="107" y="247"/>
                  </a:cubicBezTo>
                  <a:close/>
                  <a:moveTo>
                    <a:pt x="68" y="155"/>
                  </a:moveTo>
                  <a:cubicBezTo>
                    <a:pt x="64" y="155"/>
                    <a:pt x="60" y="153"/>
                    <a:pt x="58" y="149"/>
                  </a:cubicBezTo>
                  <a:cubicBezTo>
                    <a:pt x="42" y="109"/>
                    <a:pt x="42" y="109"/>
                    <a:pt x="42" y="109"/>
                  </a:cubicBezTo>
                  <a:cubicBezTo>
                    <a:pt x="39" y="104"/>
                    <a:pt x="42" y="97"/>
                    <a:pt x="47" y="95"/>
                  </a:cubicBezTo>
                  <a:cubicBezTo>
                    <a:pt x="53" y="93"/>
                    <a:pt x="59" y="95"/>
                    <a:pt x="62" y="101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81" y="146"/>
                    <a:pt x="78" y="152"/>
                    <a:pt x="73" y="154"/>
                  </a:cubicBezTo>
                  <a:cubicBezTo>
                    <a:pt x="71" y="155"/>
                    <a:pt x="70" y="155"/>
                    <a:pt x="68" y="155"/>
                  </a:cubicBezTo>
                  <a:close/>
                  <a:moveTo>
                    <a:pt x="29" y="63"/>
                  </a:moveTo>
                  <a:cubicBezTo>
                    <a:pt x="25" y="63"/>
                    <a:pt x="21" y="61"/>
                    <a:pt x="19" y="56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11"/>
                    <a:pt x="3" y="5"/>
                    <a:pt x="9" y="3"/>
                  </a:cubicBezTo>
                  <a:cubicBezTo>
                    <a:pt x="14" y="0"/>
                    <a:pt x="20" y="3"/>
                    <a:pt x="23" y="8"/>
                  </a:cubicBezTo>
                  <a:cubicBezTo>
                    <a:pt x="39" y="48"/>
                    <a:pt x="39" y="48"/>
                    <a:pt x="39" y="48"/>
                  </a:cubicBezTo>
                  <a:cubicBezTo>
                    <a:pt x="42" y="53"/>
                    <a:pt x="39" y="60"/>
                    <a:pt x="34" y="62"/>
                  </a:cubicBezTo>
                  <a:cubicBezTo>
                    <a:pt x="32" y="63"/>
                    <a:pt x="31" y="63"/>
                    <a:pt x="29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50" name="Freeform 20"/>
            <p:cNvSpPr>
              <a:spLocks/>
            </p:cNvSpPr>
            <p:nvPr/>
          </p:nvSpPr>
          <p:spPr bwMode="auto">
            <a:xfrm>
              <a:off x="6129339" y="2738438"/>
              <a:ext cx="25400" cy="34925"/>
            </a:xfrm>
            <a:custGeom>
              <a:avLst/>
              <a:gdLst>
                <a:gd name="T0" fmla="*/ 21 w 33"/>
                <a:gd name="T1" fmla="*/ 43 h 43"/>
                <a:gd name="T2" fmla="*/ 11 w 33"/>
                <a:gd name="T3" fmla="*/ 37 h 43"/>
                <a:gd name="T4" fmla="*/ 2 w 33"/>
                <a:gd name="T5" fmla="*/ 17 h 43"/>
                <a:gd name="T6" fmla="*/ 8 w 33"/>
                <a:gd name="T7" fmla="*/ 2 h 43"/>
                <a:gd name="T8" fmla="*/ 22 w 33"/>
                <a:gd name="T9" fmla="*/ 8 h 43"/>
                <a:gd name="T10" fmla="*/ 31 w 33"/>
                <a:gd name="T11" fmla="*/ 28 h 43"/>
                <a:gd name="T12" fmla="*/ 25 w 33"/>
                <a:gd name="T13" fmla="*/ 42 h 43"/>
                <a:gd name="T14" fmla="*/ 21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21" y="43"/>
                  </a:moveTo>
                  <a:cubicBezTo>
                    <a:pt x="17" y="43"/>
                    <a:pt x="13" y="41"/>
                    <a:pt x="11" y="37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0" y="11"/>
                    <a:pt x="3" y="5"/>
                    <a:pt x="8" y="2"/>
                  </a:cubicBezTo>
                  <a:cubicBezTo>
                    <a:pt x="14" y="0"/>
                    <a:pt x="20" y="3"/>
                    <a:pt x="22" y="8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3" y="34"/>
                    <a:pt x="30" y="40"/>
                    <a:pt x="25" y="42"/>
                  </a:cubicBezTo>
                  <a:cubicBezTo>
                    <a:pt x="24" y="43"/>
                    <a:pt x="22" y="43"/>
                    <a:pt x="2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51" name="Freeform 21"/>
            <p:cNvSpPr>
              <a:spLocks/>
            </p:cNvSpPr>
            <p:nvPr/>
          </p:nvSpPr>
          <p:spPr bwMode="auto">
            <a:xfrm>
              <a:off x="5943602" y="2316163"/>
              <a:ext cx="25400" cy="33337"/>
            </a:xfrm>
            <a:custGeom>
              <a:avLst/>
              <a:gdLst>
                <a:gd name="T0" fmla="*/ 13 w 33"/>
                <a:gd name="T1" fmla="*/ 43 h 43"/>
                <a:gd name="T2" fmla="*/ 9 w 33"/>
                <a:gd name="T3" fmla="*/ 42 h 43"/>
                <a:gd name="T4" fmla="*/ 3 w 33"/>
                <a:gd name="T5" fmla="*/ 28 h 43"/>
                <a:gd name="T6" fmla="*/ 11 w 33"/>
                <a:gd name="T7" fmla="*/ 8 h 43"/>
                <a:gd name="T8" fmla="*/ 25 w 33"/>
                <a:gd name="T9" fmla="*/ 2 h 43"/>
                <a:gd name="T10" fmla="*/ 31 w 33"/>
                <a:gd name="T11" fmla="*/ 16 h 43"/>
                <a:gd name="T12" fmla="*/ 23 w 33"/>
                <a:gd name="T13" fmla="*/ 36 h 43"/>
                <a:gd name="T14" fmla="*/ 13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13" y="43"/>
                  </a:moveTo>
                  <a:cubicBezTo>
                    <a:pt x="11" y="43"/>
                    <a:pt x="10" y="42"/>
                    <a:pt x="9" y="42"/>
                  </a:cubicBezTo>
                  <a:cubicBezTo>
                    <a:pt x="3" y="40"/>
                    <a:pt x="0" y="33"/>
                    <a:pt x="3" y="28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4" y="2"/>
                    <a:pt x="20" y="0"/>
                    <a:pt x="25" y="2"/>
                  </a:cubicBezTo>
                  <a:cubicBezTo>
                    <a:pt x="31" y="4"/>
                    <a:pt x="33" y="11"/>
                    <a:pt x="31" y="1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1" y="40"/>
                    <a:pt x="17" y="43"/>
                    <a:pt x="13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52" name="Freeform 22"/>
            <p:cNvSpPr>
              <a:spLocks/>
            </p:cNvSpPr>
            <p:nvPr/>
          </p:nvSpPr>
          <p:spPr bwMode="auto">
            <a:xfrm>
              <a:off x="5913439" y="2373313"/>
              <a:ext cx="31750" cy="49212"/>
            </a:xfrm>
            <a:custGeom>
              <a:avLst/>
              <a:gdLst>
                <a:gd name="T0" fmla="*/ 12 w 41"/>
                <a:gd name="T1" fmla="*/ 63 h 63"/>
                <a:gd name="T2" fmla="*/ 8 w 41"/>
                <a:gd name="T3" fmla="*/ 62 h 63"/>
                <a:gd name="T4" fmla="*/ 2 w 41"/>
                <a:gd name="T5" fmla="*/ 48 h 63"/>
                <a:gd name="T6" fmla="*/ 19 w 41"/>
                <a:gd name="T7" fmla="*/ 8 h 63"/>
                <a:gd name="T8" fmla="*/ 33 w 41"/>
                <a:gd name="T9" fmla="*/ 3 h 63"/>
                <a:gd name="T10" fmla="*/ 38 w 41"/>
                <a:gd name="T11" fmla="*/ 17 h 63"/>
                <a:gd name="T12" fmla="*/ 22 w 41"/>
                <a:gd name="T13" fmla="*/ 56 h 63"/>
                <a:gd name="T14" fmla="*/ 12 w 41"/>
                <a:gd name="T15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63">
                  <a:moveTo>
                    <a:pt x="12" y="63"/>
                  </a:moveTo>
                  <a:cubicBezTo>
                    <a:pt x="10" y="63"/>
                    <a:pt x="9" y="63"/>
                    <a:pt x="8" y="62"/>
                  </a:cubicBezTo>
                  <a:cubicBezTo>
                    <a:pt x="2" y="60"/>
                    <a:pt x="0" y="53"/>
                    <a:pt x="2" y="4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21" y="3"/>
                    <a:pt x="27" y="0"/>
                    <a:pt x="33" y="3"/>
                  </a:cubicBezTo>
                  <a:cubicBezTo>
                    <a:pt x="38" y="5"/>
                    <a:pt x="41" y="11"/>
                    <a:pt x="38" y="17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0" y="60"/>
                    <a:pt x="16" y="63"/>
                    <a:pt x="12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53" name="Freeform 23"/>
            <p:cNvSpPr>
              <a:spLocks noEditPoints="1"/>
            </p:cNvSpPr>
            <p:nvPr/>
          </p:nvSpPr>
          <p:spPr bwMode="auto">
            <a:xfrm>
              <a:off x="5789614" y="2446338"/>
              <a:ext cx="125413" cy="268287"/>
            </a:xfrm>
            <a:custGeom>
              <a:avLst/>
              <a:gdLst>
                <a:gd name="T0" fmla="*/ 12 w 158"/>
                <a:gd name="T1" fmla="*/ 339 h 339"/>
                <a:gd name="T2" fmla="*/ 8 w 158"/>
                <a:gd name="T3" fmla="*/ 339 h 339"/>
                <a:gd name="T4" fmla="*/ 2 w 158"/>
                <a:gd name="T5" fmla="*/ 324 h 339"/>
                <a:gd name="T6" fmla="*/ 19 w 158"/>
                <a:gd name="T7" fmla="*/ 285 h 339"/>
                <a:gd name="T8" fmla="*/ 33 w 158"/>
                <a:gd name="T9" fmla="*/ 279 h 339"/>
                <a:gd name="T10" fmla="*/ 39 w 158"/>
                <a:gd name="T11" fmla="*/ 293 h 339"/>
                <a:gd name="T12" fmla="*/ 22 w 158"/>
                <a:gd name="T13" fmla="*/ 333 h 339"/>
                <a:gd name="T14" fmla="*/ 12 w 158"/>
                <a:gd name="T15" fmla="*/ 339 h 339"/>
                <a:gd name="T16" fmla="*/ 51 w 158"/>
                <a:gd name="T17" fmla="*/ 247 h 339"/>
                <a:gd name="T18" fmla="*/ 47 w 158"/>
                <a:gd name="T19" fmla="*/ 246 h 339"/>
                <a:gd name="T20" fmla="*/ 41 w 158"/>
                <a:gd name="T21" fmla="*/ 232 h 339"/>
                <a:gd name="T22" fmla="*/ 58 w 158"/>
                <a:gd name="T23" fmla="*/ 193 h 339"/>
                <a:gd name="T24" fmla="*/ 72 w 158"/>
                <a:gd name="T25" fmla="*/ 187 h 339"/>
                <a:gd name="T26" fmla="*/ 78 w 158"/>
                <a:gd name="T27" fmla="*/ 201 h 339"/>
                <a:gd name="T28" fmla="*/ 61 w 158"/>
                <a:gd name="T29" fmla="*/ 241 h 339"/>
                <a:gd name="T30" fmla="*/ 51 w 158"/>
                <a:gd name="T31" fmla="*/ 247 h 339"/>
                <a:gd name="T32" fmla="*/ 90 w 158"/>
                <a:gd name="T33" fmla="*/ 155 h 339"/>
                <a:gd name="T34" fmla="*/ 86 w 158"/>
                <a:gd name="T35" fmla="*/ 154 h 339"/>
                <a:gd name="T36" fmla="*/ 80 w 158"/>
                <a:gd name="T37" fmla="*/ 140 h 339"/>
                <a:gd name="T38" fmla="*/ 97 w 158"/>
                <a:gd name="T39" fmla="*/ 101 h 339"/>
                <a:gd name="T40" fmla="*/ 111 w 158"/>
                <a:gd name="T41" fmla="*/ 95 h 339"/>
                <a:gd name="T42" fmla="*/ 117 w 158"/>
                <a:gd name="T43" fmla="*/ 109 h 339"/>
                <a:gd name="T44" fmla="*/ 100 w 158"/>
                <a:gd name="T45" fmla="*/ 149 h 339"/>
                <a:gd name="T46" fmla="*/ 90 w 158"/>
                <a:gd name="T47" fmla="*/ 155 h 339"/>
                <a:gd name="T48" fmla="*/ 129 w 158"/>
                <a:gd name="T49" fmla="*/ 63 h 339"/>
                <a:gd name="T50" fmla="*/ 125 w 158"/>
                <a:gd name="T51" fmla="*/ 62 h 339"/>
                <a:gd name="T52" fmla="*/ 119 w 158"/>
                <a:gd name="T53" fmla="*/ 48 h 339"/>
                <a:gd name="T54" fmla="*/ 136 w 158"/>
                <a:gd name="T55" fmla="*/ 8 h 339"/>
                <a:gd name="T56" fmla="*/ 150 w 158"/>
                <a:gd name="T57" fmla="*/ 3 h 339"/>
                <a:gd name="T58" fmla="*/ 156 w 158"/>
                <a:gd name="T59" fmla="*/ 17 h 339"/>
                <a:gd name="T60" fmla="*/ 139 w 158"/>
                <a:gd name="T61" fmla="*/ 56 h 339"/>
                <a:gd name="T62" fmla="*/ 129 w 158"/>
                <a:gd name="T63" fmla="*/ 63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8" h="339">
                  <a:moveTo>
                    <a:pt x="12" y="339"/>
                  </a:moveTo>
                  <a:cubicBezTo>
                    <a:pt x="11" y="339"/>
                    <a:pt x="9" y="339"/>
                    <a:pt x="8" y="339"/>
                  </a:cubicBezTo>
                  <a:cubicBezTo>
                    <a:pt x="2" y="336"/>
                    <a:pt x="0" y="330"/>
                    <a:pt x="2" y="324"/>
                  </a:cubicBezTo>
                  <a:cubicBezTo>
                    <a:pt x="19" y="285"/>
                    <a:pt x="19" y="285"/>
                    <a:pt x="19" y="285"/>
                  </a:cubicBezTo>
                  <a:cubicBezTo>
                    <a:pt x="21" y="279"/>
                    <a:pt x="28" y="277"/>
                    <a:pt x="33" y="279"/>
                  </a:cubicBezTo>
                  <a:cubicBezTo>
                    <a:pt x="39" y="281"/>
                    <a:pt x="41" y="288"/>
                    <a:pt x="39" y="293"/>
                  </a:cubicBezTo>
                  <a:cubicBezTo>
                    <a:pt x="22" y="333"/>
                    <a:pt x="22" y="333"/>
                    <a:pt x="22" y="333"/>
                  </a:cubicBezTo>
                  <a:cubicBezTo>
                    <a:pt x="20" y="337"/>
                    <a:pt x="16" y="339"/>
                    <a:pt x="12" y="339"/>
                  </a:cubicBezTo>
                  <a:close/>
                  <a:moveTo>
                    <a:pt x="51" y="247"/>
                  </a:moveTo>
                  <a:cubicBezTo>
                    <a:pt x="50" y="247"/>
                    <a:pt x="48" y="247"/>
                    <a:pt x="47" y="246"/>
                  </a:cubicBezTo>
                  <a:cubicBezTo>
                    <a:pt x="41" y="244"/>
                    <a:pt x="39" y="238"/>
                    <a:pt x="41" y="232"/>
                  </a:cubicBezTo>
                  <a:cubicBezTo>
                    <a:pt x="58" y="193"/>
                    <a:pt x="58" y="193"/>
                    <a:pt x="58" y="193"/>
                  </a:cubicBezTo>
                  <a:cubicBezTo>
                    <a:pt x="60" y="187"/>
                    <a:pt x="67" y="185"/>
                    <a:pt x="72" y="187"/>
                  </a:cubicBezTo>
                  <a:cubicBezTo>
                    <a:pt x="78" y="189"/>
                    <a:pt x="80" y="196"/>
                    <a:pt x="78" y="201"/>
                  </a:cubicBezTo>
                  <a:cubicBezTo>
                    <a:pt x="61" y="241"/>
                    <a:pt x="61" y="241"/>
                    <a:pt x="61" y="241"/>
                  </a:cubicBezTo>
                  <a:cubicBezTo>
                    <a:pt x="59" y="245"/>
                    <a:pt x="55" y="247"/>
                    <a:pt x="51" y="247"/>
                  </a:cubicBezTo>
                  <a:close/>
                  <a:moveTo>
                    <a:pt x="90" y="155"/>
                  </a:moveTo>
                  <a:cubicBezTo>
                    <a:pt x="89" y="155"/>
                    <a:pt x="87" y="155"/>
                    <a:pt x="86" y="154"/>
                  </a:cubicBezTo>
                  <a:cubicBezTo>
                    <a:pt x="80" y="152"/>
                    <a:pt x="78" y="146"/>
                    <a:pt x="80" y="140"/>
                  </a:cubicBezTo>
                  <a:cubicBezTo>
                    <a:pt x="97" y="101"/>
                    <a:pt x="97" y="101"/>
                    <a:pt x="97" y="101"/>
                  </a:cubicBezTo>
                  <a:cubicBezTo>
                    <a:pt x="99" y="95"/>
                    <a:pt x="105" y="93"/>
                    <a:pt x="111" y="95"/>
                  </a:cubicBezTo>
                  <a:cubicBezTo>
                    <a:pt x="116" y="97"/>
                    <a:pt x="119" y="104"/>
                    <a:pt x="117" y="109"/>
                  </a:cubicBezTo>
                  <a:cubicBezTo>
                    <a:pt x="100" y="149"/>
                    <a:pt x="100" y="149"/>
                    <a:pt x="100" y="149"/>
                  </a:cubicBezTo>
                  <a:cubicBezTo>
                    <a:pt x="98" y="153"/>
                    <a:pt x="94" y="155"/>
                    <a:pt x="90" y="155"/>
                  </a:cubicBezTo>
                  <a:close/>
                  <a:moveTo>
                    <a:pt x="129" y="63"/>
                  </a:moveTo>
                  <a:cubicBezTo>
                    <a:pt x="128" y="63"/>
                    <a:pt x="126" y="63"/>
                    <a:pt x="125" y="62"/>
                  </a:cubicBezTo>
                  <a:cubicBezTo>
                    <a:pt x="119" y="60"/>
                    <a:pt x="117" y="53"/>
                    <a:pt x="119" y="48"/>
                  </a:cubicBezTo>
                  <a:cubicBezTo>
                    <a:pt x="136" y="8"/>
                    <a:pt x="136" y="8"/>
                    <a:pt x="136" y="8"/>
                  </a:cubicBezTo>
                  <a:cubicBezTo>
                    <a:pt x="138" y="3"/>
                    <a:pt x="144" y="0"/>
                    <a:pt x="150" y="3"/>
                  </a:cubicBezTo>
                  <a:cubicBezTo>
                    <a:pt x="155" y="5"/>
                    <a:pt x="158" y="11"/>
                    <a:pt x="156" y="17"/>
                  </a:cubicBezTo>
                  <a:cubicBezTo>
                    <a:pt x="139" y="56"/>
                    <a:pt x="139" y="56"/>
                    <a:pt x="139" y="56"/>
                  </a:cubicBezTo>
                  <a:cubicBezTo>
                    <a:pt x="137" y="61"/>
                    <a:pt x="133" y="63"/>
                    <a:pt x="129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54" name="Freeform 24"/>
            <p:cNvSpPr>
              <a:spLocks/>
            </p:cNvSpPr>
            <p:nvPr/>
          </p:nvSpPr>
          <p:spPr bwMode="auto">
            <a:xfrm>
              <a:off x="5764214" y="2738438"/>
              <a:ext cx="26988" cy="34925"/>
            </a:xfrm>
            <a:custGeom>
              <a:avLst/>
              <a:gdLst>
                <a:gd name="T0" fmla="*/ 13 w 33"/>
                <a:gd name="T1" fmla="*/ 43 h 43"/>
                <a:gd name="T2" fmla="*/ 8 w 33"/>
                <a:gd name="T3" fmla="*/ 42 h 43"/>
                <a:gd name="T4" fmla="*/ 3 w 33"/>
                <a:gd name="T5" fmla="*/ 28 h 43"/>
                <a:gd name="T6" fmla="*/ 11 w 33"/>
                <a:gd name="T7" fmla="*/ 8 h 43"/>
                <a:gd name="T8" fmla="*/ 25 w 33"/>
                <a:gd name="T9" fmla="*/ 2 h 43"/>
                <a:gd name="T10" fmla="*/ 31 w 33"/>
                <a:gd name="T11" fmla="*/ 17 h 43"/>
                <a:gd name="T12" fmla="*/ 23 w 33"/>
                <a:gd name="T13" fmla="*/ 37 h 43"/>
                <a:gd name="T14" fmla="*/ 13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13" y="43"/>
                  </a:moveTo>
                  <a:cubicBezTo>
                    <a:pt x="11" y="43"/>
                    <a:pt x="10" y="43"/>
                    <a:pt x="8" y="42"/>
                  </a:cubicBezTo>
                  <a:cubicBezTo>
                    <a:pt x="3" y="40"/>
                    <a:pt x="0" y="34"/>
                    <a:pt x="3" y="28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3" y="3"/>
                    <a:pt x="20" y="0"/>
                    <a:pt x="25" y="2"/>
                  </a:cubicBezTo>
                  <a:cubicBezTo>
                    <a:pt x="31" y="5"/>
                    <a:pt x="33" y="11"/>
                    <a:pt x="31" y="17"/>
                  </a:cubicBezTo>
                  <a:cubicBezTo>
                    <a:pt x="23" y="37"/>
                    <a:pt x="23" y="37"/>
                    <a:pt x="23" y="37"/>
                  </a:cubicBezTo>
                  <a:cubicBezTo>
                    <a:pt x="21" y="41"/>
                    <a:pt x="17" y="43"/>
                    <a:pt x="13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55" name="Freeform 25"/>
            <p:cNvSpPr>
              <a:spLocks/>
            </p:cNvSpPr>
            <p:nvPr/>
          </p:nvSpPr>
          <p:spPr bwMode="auto">
            <a:xfrm>
              <a:off x="6669089" y="2316163"/>
              <a:ext cx="17463" cy="34925"/>
            </a:xfrm>
            <a:custGeom>
              <a:avLst/>
              <a:gdLst>
                <a:gd name="T0" fmla="*/ 11 w 22"/>
                <a:gd name="T1" fmla="*/ 43 h 43"/>
                <a:gd name="T2" fmla="*/ 0 w 22"/>
                <a:gd name="T3" fmla="*/ 33 h 43"/>
                <a:gd name="T4" fmla="*/ 0 w 22"/>
                <a:gd name="T5" fmla="*/ 11 h 43"/>
                <a:gd name="T6" fmla="*/ 11 w 22"/>
                <a:gd name="T7" fmla="*/ 0 h 43"/>
                <a:gd name="T8" fmla="*/ 22 w 22"/>
                <a:gd name="T9" fmla="*/ 11 h 43"/>
                <a:gd name="T10" fmla="*/ 22 w 22"/>
                <a:gd name="T11" fmla="*/ 33 h 43"/>
                <a:gd name="T12" fmla="*/ 11 w 22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43">
                  <a:moveTo>
                    <a:pt x="11" y="43"/>
                  </a:moveTo>
                  <a:cubicBezTo>
                    <a:pt x="5" y="43"/>
                    <a:pt x="0" y="39"/>
                    <a:pt x="0" y="33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2" y="5"/>
                    <a:pt x="22" y="11"/>
                  </a:cubicBezTo>
                  <a:cubicBezTo>
                    <a:pt x="22" y="33"/>
                    <a:pt x="22" y="33"/>
                    <a:pt x="22" y="33"/>
                  </a:cubicBezTo>
                  <a:cubicBezTo>
                    <a:pt x="22" y="39"/>
                    <a:pt x="17" y="43"/>
                    <a:pt x="1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56" name="Freeform 26"/>
            <p:cNvSpPr>
              <a:spLocks/>
            </p:cNvSpPr>
            <p:nvPr/>
          </p:nvSpPr>
          <p:spPr bwMode="auto">
            <a:xfrm>
              <a:off x="6669089" y="2379663"/>
              <a:ext cx="17463" cy="50800"/>
            </a:xfrm>
            <a:custGeom>
              <a:avLst/>
              <a:gdLst>
                <a:gd name="T0" fmla="*/ 11 w 22"/>
                <a:gd name="T1" fmla="*/ 64 h 64"/>
                <a:gd name="T2" fmla="*/ 0 w 22"/>
                <a:gd name="T3" fmla="*/ 54 h 64"/>
                <a:gd name="T4" fmla="*/ 0 w 22"/>
                <a:gd name="T5" fmla="*/ 11 h 64"/>
                <a:gd name="T6" fmla="*/ 11 w 22"/>
                <a:gd name="T7" fmla="*/ 0 h 64"/>
                <a:gd name="T8" fmla="*/ 22 w 22"/>
                <a:gd name="T9" fmla="*/ 11 h 64"/>
                <a:gd name="T10" fmla="*/ 22 w 22"/>
                <a:gd name="T11" fmla="*/ 54 h 64"/>
                <a:gd name="T12" fmla="*/ 11 w 22"/>
                <a:gd name="T13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64">
                  <a:moveTo>
                    <a:pt x="11" y="64"/>
                  </a:moveTo>
                  <a:cubicBezTo>
                    <a:pt x="5" y="64"/>
                    <a:pt x="0" y="60"/>
                    <a:pt x="0" y="5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2" y="5"/>
                    <a:pt x="22" y="11"/>
                  </a:cubicBezTo>
                  <a:cubicBezTo>
                    <a:pt x="22" y="54"/>
                    <a:pt x="22" y="54"/>
                    <a:pt x="22" y="54"/>
                  </a:cubicBezTo>
                  <a:cubicBezTo>
                    <a:pt x="22" y="60"/>
                    <a:pt x="17" y="64"/>
                    <a:pt x="11" y="6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57" name="Freeform 27"/>
            <p:cNvSpPr>
              <a:spLocks noEditPoints="1"/>
            </p:cNvSpPr>
            <p:nvPr/>
          </p:nvSpPr>
          <p:spPr bwMode="auto">
            <a:xfrm>
              <a:off x="6669089" y="2459038"/>
              <a:ext cx="17463" cy="288925"/>
            </a:xfrm>
            <a:custGeom>
              <a:avLst/>
              <a:gdLst>
                <a:gd name="T0" fmla="*/ 11 w 22"/>
                <a:gd name="T1" fmla="*/ 365 h 365"/>
                <a:gd name="T2" fmla="*/ 0 w 22"/>
                <a:gd name="T3" fmla="*/ 354 h 365"/>
                <a:gd name="T4" fmla="*/ 0 w 22"/>
                <a:gd name="T5" fmla="*/ 311 h 365"/>
                <a:gd name="T6" fmla="*/ 11 w 22"/>
                <a:gd name="T7" fmla="*/ 300 h 365"/>
                <a:gd name="T8" fmla="*/ 22 w 22"/>
                <a:gd name="T9" fmla="*/ 311 h 365"/>
                <a:gd name="T10" fmla="*/ 22 w 22"/>
                <a:gd name="T11" fmla="*/ 354 h 365"/>
                <a:gd name="T12" fmla="*/ 11 w 22"/>
                <a:gd name="T13" fmla="*/ 365 h 365"/>
                <a:gd name="T14" fmla="*/ 11 w 22"/>
                <a:gd name="T15" fmla="*/ 265 h 365"/>
                <a:gd name="T16" fmla="*/ 0 w 22"/>
                <a:gd name="T17" fmla="*/ 254 h 365"/>
                <a:gd name="T18" fmla="*/ 0 w 22"/>
                <a:gd name="T19" fmla="*/ 211 h 365"/>
                <a:gd name="T20" fmla="*/ 11 w 22"/>
                <a:gd name="T21" fmla="*/ 200 h 365"/>
                <a:gd name="T22" fmla="*/ 22 w 22"/>
                <a:gd name="T23" fmla="*/ 211 h 365"/>
                <a:gd name="T24" fmla="*/ 22 w 22"/>
                <a:gd name="T25" fmla="*/ 254 h 365"/>
                <a:gd name="T26" fmla="*/ 11 w 22"/>
                <a:gd name="T27" fmla="*/ 265 h 365"/>
                <a:gd name="T28" fmla="*/ 11 w 22"/>
                <a:gd name="T29" fmla="*/ 165 h 365"/>
                <a:gd name="T30" fmla="*/ 0 w 22"/>
                <a:gd name="T31" fmla="*/ 154 h 365"/>
                <a:gd name="T32" fmla="*/ 0 w 22"/>
                <a:gd name="T33" fmla="*/ 111 h 365"/>
                <a:gd name="T34" fmla="*/ 11 w 22"/>
                <a:gd name="T35" fmla="*/ 100 h 365"/>
                <a:gd name="T36" fmla="*/ 22 w 22"/>
                <a:gd name="T37" fmla="*/ 111 h 365"/>
                <a:gd name="T38" fmla="*/ 22 w 22"/>
                <a:gd name="T39" fmla="*/ 154 h 365"/>
                <a:gd name="T40" fmla="*/ 11 w 22"/>
                <a:gd name="T41" fmla="*/ 165 h 365"/>
                <a:gd name="T42" fmla="*/ 11 w 22"/>
                <a:gd name="T43" fmla="*/ 64 h 365"/>
                <a:gd name="T44" fmla="*/ 0 w 22"/>
                <a:gd name="T45" fmla="*/ 54 h 365"/>
                <a:gd name="T46" fmla="*/ 0 w 22"/>
                <a:gd name="T47" fmla="*/ 11 h 365"/>
                <a:gd name="T48" fmla="*/ 11 w 22"/>
                <a:gd name="T49" fmla="*/ 0 h 365"/>
                <a:gd name="T50" fmla="*/ 22 w 22"/>
                <a:gd name="T51" fmla="*/ 11 h 365"/>
                <a:gd name="T52" fmla="*/ 22 w 22"/>
                <a:gd name="T53" fmla="*/ 54 h 365"/>
                <a:gd name="T54" fmla="*/ 11 w 22"/>
                <a:gd name="T55" fmla="*/ 64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2" h="365">
                  <a:moveTo>
                    <a:pt x="11" y="365"/>
                  </a:moveTo>
                  <a:cubicBezTo>
                    <a:pt x="5" y="365"/>
                    <a:pt x="0" y="360"/>
                    <a:pt x="0" y="354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05"/>
                    <a:pt x="5" y="300"/>
                    <a:pt x="11" y="300"/>
                  </a:cubicBezTo>
                  <a:cubicBezTo>
                    <a:pt x="17" y="300"/>
                    <a:pt x="22" y="305"/>
                    <a:pt x="22" y="311"/>
                  </a:cubicBezTo>
                  <a:cubicBezTo>
                    <a:pt x="22" y="354"/>
                    <a:pt x="22" y="354"/>
                    <a:pt x="22" y="354"/>
                  </a:cubicBezTo>
                  <a:cubicBezTo>
                    <a:pt x="22" y="360"/>
                    <a:pt x="17" y="365"/>
                    <a:pt x="11" y="365"/>
                  </a:cubicBezTo>
                  <a:close/>
                  <a:moveTo>
                    <a:pt x="11" y="265"/>
                  </a:moveTo>
                  <a:cubicBezTo>
                    <a:pt x="5" y="265"/>
                    <a:pt x="0" y="260"/>
                    <a:pt x="0" y="254"/>
                  </a:cubicBezTo>
                  <a:cubicBezTo>
                    <a:pt x="0" y="211"/>
                    <a:pt x="0" y="211"/>
                    <a:pt x="0" y="211"/>
                  </a:cubicBezTo>
                  <a:cubicBezTo>
                    <a:pt x="0" y="205"/>
                    <a:pt x="5" y="200"/>
                    <a:pt x="11" y="200"/>
                  </a:cubicBezTo>
                  <a:cubicBezTo>
                    <a:pt x="17" y="200"/>
                    <a:pt x="22" y="205"/>
                    <a:pt x="22" y="211"/>
                  </a:cubicBezTo>
                  <a:cubicBezTo>
                    <a:pt x="22" y="254"/>
                    <a:pt x="22" y="254"/>
                    <a:pt x="22" y="254"/>
                  </a:cubicBezTo>
                  <a:cubicBezTo>
                    <a:pt x="22" y="260"/>
                    <a:pt x="17" y="265"/>
                    <a:pt x="11" y="265"/>
                  </a:cubicBezTo>
                  <a:close/>
                  <a:moveTo>
                    <a:pt x="11" y="165"/>
                  </a:moveTo>
                  <a:cubicBezTo>
                    <a:pt x="5" y="165"/>
                    <a:pt x="0" y="160"/>
                    <a:pt x="0" y="154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05"/>
                    <a:pt x="5" y="100"/>
                    <a:pt x="11" y="100"/>
                  </a:cubicBezTo>
                  <a:cubicBezTo>
                    <a:pt x="17" y="100"/>
                    <a:pt x="22" y="105"/>
                    <a:pt x="22" y="111"/>
                  </a:cubicBezTo>
                  <a:cubicBezTo>
                    <a:pt x="22" y="154"/>
                    <a:pt x="22" y="154"/>
                    <a:pt x="22" y="154"/>
                  </a:cubicBezTo>
                  <a:cubicBezTo>
                    <a:pt x="22" y="160"/>
                    <a:pt x="17" y="165"/>
                    <a:pt x="11" y="165"/>
                  </a:cubicBezTo>
                  <a:close/>
                  <a:moveTo>
                    <a:pt x="11" y="64"/>
                  </a:moveTo>
                  <a:cubicBezTo>
                    <a:pt x="5" y="64"/>
                    <a:pt x="0" y="60"/>
                    <a:pt x="0" y="5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2" y="5"/>
                    <a:pt x="22" y="11"/>
                  </a:cubicBezTo>
                  <a:cubicBezTo>
                    <a:pt x="22" y="54"/>
                    <a:pt x="22" y="54"/>
                    <a:pt x="22" y="54"/>
                  </a:cubicBezTo>
                  <a:cubicBezTo>
                    <a:pt x="22" y="60"/>
                    <a:pt x="17" y="64"/>
                    <a:pt x="11" y="6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58" name="Freeform 28"/>
            <p:cNvSpPr>
              <a:spLocks/>
            </p:cNvSpPr>
            <p:nvPr/>
          </p:nvSpPr>
          <p:spPr bwMode="auto">
            <a:xfrm>
              <a:off x="6669089" y="2776538"/>
              <a:ext cx="17463" cy="33337"/>
            </a:xfrm>
            <a:custGeom>
              <a:avLst/>
              <a:gdLst>
                <a:gd name="T0" fmla="*/ 11 w 22"/>
                <a:gd name="T1" fmla="*/ 43 h 43"/>
                <a:gd name="T2" fmla="*/ 0 w 22"/>
                <a:gd name="T3" fmla="*/ 33 h 43"/>
                <a:gd name="T4" fmla="*/ 0 w 22"/>
                <a:gd name="T5" fmla="*/ 11 h 43"/>
                <a:gd name="T6" fmla="*/ 11 w 22"/>
                <a:gd name="T7" fmla="*/ 0 h 43"/>
                <a:gd name="T8" fmla="*/ 22 w 22"/>
                <a:gd name="T9" fmla="*/ 11 h 43"/>
                <a:gd name="T10" fmla="*/ 22 w 22"/>
                <a:gd name="T11" fmla="*/ 33 h 43"/>
                <a:gd name="T12" fmla="*/ 11 w 22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43">
                  <a:moveTo>
                    <a:pt x="11" y="43"/>
                  </a:moveTo>
                  <a:cubicBezTo>
                    <a:pt x="5" y="43"/>
                    <a:pt x="0" y="39"/>
                    <a:pt x="0" y="33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2" y="5"/>
                    <a:pt x="22" y="11"/>
                  </a:cubicBezTo>
                  <a:cubicBezTo>
                    <a:pt x="22" y="33"/>
                    <a:pt x="22" y="33"/>
                    <a:pt x="22" y="33"/>
                  </a:cubicBezTo>
                  <a:cubicBezTo>
                    <a:pt x="22" y="39"/>
                    <a:pt x="17" y="43"/>
                    <a:pt x="1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59" name="Freeform 29"/>
            <p:cNvSpPr>
              <a:spLocks/>
            </p:cNvSpPr>
            <p:nvPr/>
          </p:nvSpPr>
          <p:spPr bwMode="auto">
            <a:xfrm>
              <a:off x="6656389" y="2316163"/>
              <a:ext cx="31750" cy="30162"/>
            </a:xfrm>
            <a:custGeom>
              <a:avLst/>
              <a:gdLst>
                <a:gd name="T0" fmla="*/ 11 w 39"/>
                <a:gd name="T1" fmla="*/ 38 h 38"/>
                <a:gd name="T2" fmla="*/ 4 w 39"/>
                <a:gd name="T3" fmla="*/ 35 h 38"/>
                <a:gd name="T4" fmla="*/ 4 w 39"/>
                <a:gd name="T5" fmla="*/ 20 h 38"/>
                <a:gd name="T6" fmla="*/ 19 w 39"/>
                <a:gd name="T7" fmla="*/ 4 h 38"/>
                <a:gd name="T8" fmla="*/ 34 w 39"/>
                <a:gd name="T9" fmla="*/ 4 h 38"/>
                <a:gd name="T10" fmla="*/ 34 w 39"/>
                <a:gd name="T11" fmla="*/ 20 h 38"/>
                <a:gd name="T12" fmla="*/ 19 w 39"/>
                <a:gd name="T13" fmla="*/ 35 h 38"/>
                <a:gd name="T14" fmla="*/ 11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11" y="38"/>
                  </a:moveTo>
                  <a:cubicBezTo>
                    <a:pt x="9" y="38"/>
                    <a:pt x="6" y="37"/>
                    <a:pt x="4" y="35"/>
                  </a:cubicBezTo>
                  <a:cubicBezTo>
                    <a:pt x="0" y="31"/>
                    <a:pt x="0" y="24"/>
                    <a:pt x="4" y="20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23" y="0"/>
                    <a:pt x="30" y="0"/>
                    <a:pt x="34" y="4"/>
                  </a:cubicBezTo>
                  <a:cubicBezTo>
                    <a:pt x="39" y="8"/>
                    <a:pt x="39" y="15"/>
                    <a:pt x="34" y="20"/>
                  </a:cubicBezTo>
                  <a:cubicBezTo>
                    <a:pt x="19" y="35"/>
                    <a:pt x="19" y="35"/>
                    <a:pt x="19" y="35"/>
                  </a:cubicBezTo>
                  <a:cubicBezTo>
                    <a:pt x="17" y="37"/>
                    <a:pt x="14" y="38"/>
                    <a:pt x="11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60" name="Freeform 30"/>
            <p:cNvSpPr>
              <a:spLocks/>
            </p:cNvSpPr>
            <p:nvPr/>
          </p:nvSpPr>
          <p:spPr bwMode="auto">
            <a:xfrm>
              <a:off x="6600827" y="2360613"/>
              <a:ext cx="42863" cy="41275"/>
            </a:xfrm>
            <a:custGeom>
              <a:avLst/>
              <a:gdLst>
                <a:gd name="T0" fmla="*/ 12 w 54"/>
                <a:gd name="T1" fmla="*/ 53 h 53"/>
                <a:gd name="T2" fmla="*/ 4 w 54"/>
                <a:gd name="T3" fmla="*/ 50 h 53"/>
                <a:gd name="T4" fmla="*/ 4 w 54"/>
                <a:gd name="T5" fmla="*/ 34 h 53"/>
                <a:gd name="T6" fmla="*/ 34 w 54"/>
                <a:gd name="T7" fmla="*/ 4 h 53"/>
                <a:gd name="T8" fmla="*/ 50 w 54"/>
                <a:gd name="T9" fmla="*/ 4 h 53"/>
                <a:gd name="T10" fmla="*/ 50 w 54"/>
                <a:gd name="T11" fmla="*/ 19 h 53"/>
                <a:gd name="T12" fmla="*/ 19 w 54"/>
                <a:gd name="T13" fmla="*/ 50 h 53"/>
                <a:gd name="T14" fmla="*/ 12 w 54"/>
                <a:gd name="T15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4" h="53">
                  <a:moveTo>
                    <a:pt x="12" y="53"/>
                  </a:moveTo>
                  <a:cubicBezTo>
                    <a:pt x="9" y="53"/>
                    <a:pt x="6" y="52"/>
                    <a:pt x="4" y="50"/>
                  </a:cubicBezTo>
                  <a:cubicBezTo>
                    <a:pt x="0" y="45"/>
                    <a:pt x="0" y="39"/>
                    <a:pt x="4" y="34"/>
                  </a:cubicBezTo>
                  <a:cubicBezTo>
                    <a:pt x="34" y="4"/>
                    <a:pt x="34" y="4"/>
                    <a:pt x="34" y="4"/>
                  </a:cubicBezTo>
                  <a:cubicBezTo>
                    <a:pt x="39" y="0"/>
                    <a:pt x="45" y="0"/>
                    <a:pt x="50" y="4"/>
                  </a:cubicBezTo>
                  <a:cubicBezTo>
                    <a:pt x="54" y="8"/>
                    <a:pt x="54" y="15"/>
                    <a:pt x="50" y="19"/>
                  </a:cubicBezTo>
                  <a:cubicBezTo>
                    <a:pt x="19" y="50"/>
                    <a:pt x="19" y="50"/>
                    <a:pt x="19" y="50"/>
                  </a:cubicBezTo>
                  <a:cubicBezTo>
                    <a:pt x="17" y="52"/>
                    <a:pt x="14" y="53"/>
                    <a:pt x="12" y="5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61" name="Freeform 31"/>
            <p:cNvSpPr>
              <a:spLocks noEditPoints="1"/>
            </p:cNvSpPr>
            <p:nvPr/>
          </p:nvSpPr>
          <p:spPr bwMode="auto">
            <a:xfrm>
              <a:off x="6375402" y="2416175"/>
              <a:ext cx="211138" cy="211137"/>
            </a:xfrm>
            <a:custGeom>
              <a:avLst/>
              <a:gdLst>
                <a:gd name="T0" fmla="*/ 12 w 266"/>
                <a:gd name="T1" fmla="*/ 266 h 266"/>
                <a:gd name="T2" fmla="*/ 4 w 266"/>
                <a:gd name="T3" fmla="*/ 263 h 266"/>
                <a:gd name="T4" fmla="*/ 4 w 266"/>
                <a:gd name="T5" fmla="*/ 247 h 266"/>
                <a:gd name="T6" fmla="*/ 34 w 266"/>
                <a:gd name="T7" fmla="*/ 217 h 266"/>
                <a:gd name="T8" fmla="*/ 50 w 266"/>
                <a:gd name="T9" fmla="*/ 217 h 266"/>
                <a:gd name="T10" fmla="*/ 50 w 266"/>
                <a:gd name="T11" fmla="*/ 232 h 266"/>
                <a:gd name="T12" fmla="*/ 19 w 266"/>
                <a:gd name="T13" fmla="*/ 263 h 266"/>
                <a:gd name="T14" fmla="*/ 12 w 266"/>
                <a:gd name="T15" fmla="*/ 266 h 266"/>
                <a:gd name="T16" fmla="*/ 82 w 266"/>
                <a:gd name="T17" fmla="*/ 195 h 266"/>
                <a:gd name="T18" fmla="*/ 75 w 266"/>
                <a:gd name="T19" fmla="*/ 192 h 266"/>
                <a:gd name="T20" fmla="*/ 75 w 266"/>
                <a:gd name="T21" fmla="*/ 176 h 266"/>
                <a:gd name="T22" fmla="*/ 105 w 266"/>
                <a:gd name="T23" fmla="*/ 146 h 266"/>
                <a:gd name="T24" fmla="*/ 120 w 266"/>
                <a:gd name="T25" fmla="*/ 146 h 266"/>
                <a:gd name="T26" fmla="*/ 120 w 266"/>
                <a:gd name="T27" fmla="*/ 162 h 266"/>
                <a:gd name="T28" fmla="*/ 90 w 266"/>
                <a:gd name="T29" fmla="*/ 192 h 266"/>
                <a:gd name="T30" fmla="*/ 82 w 266"/>
                <a:gd name="T31" fmla="*/ 195 h 266"/>
                <a:gd name="T32" fmla="*/ 153 w 266"/>
                <a:gd name="T33" fmla="*/ 124 h 266"/>
                <a:gd name="T34" fmla="*/ 146 w 266"/>
                <a:gd name="T35" fmla="*/ 121 h 266"/>
                <a:gd name="T36" fmla="*/ 146 w 266"/>
                <a:gd name="T37" fmla="*/ 106 h 266"/>
                <a:gd name="T38" fmla="*/ 176 w 266"/>
                <a:gd name="T39" fmla="*/ 75 h 266"/>
                <a:gd name="T40" fmla="*/ 191 w 266"/>
                <a:gd name="T41" fmla="*/ 75 h 266"/>
                <a:gd name="T42" fmla="*/ 191 w 266"/>
                <a:gd name="T43" fmla="*/ 91 h 266"/>
                <a:gd name="T44" fmla="*/ 161 w 266"/>
                <a:gd name="T45" fmla="*/ 121 h 266"/>
                <a:gd name="T46" fmla="*/ 153 w 266"/>
                <a:gd name="T47" fmla="*/ 124 h 266"/>
                <a:gd name="T48" fmla="*/ 224 w 266"/>
                <a:gd name="T49" fmla="*/ 54 h 266"/>
                <a:gd name="T50" fmla="*/ 216 w 266"/>
                <a:gd name="T51" fmla="*/ 50 h 266"/>
                <a:gd name="T52" fmla="*/ 216 w 266"/>
                <a:gd name="T53" fmla="*/ 35 h 266"/>
                <a:gd name="T54" fmla="*/ 247 w 266"/>
                <a:gd name="T55" fmla="*/ 5 h 266"/>
                <a:gd name="T56" fmla="*/ 262 w 266"/>
                <a:gd name="T57" fmla="*/ 5 h 266"/>
                <a:gd name="T58" fmla="*/ 262 w 266"/>
                <a:gd name="T59" fmla="*/ 20 h 266"/>
                <a:gd name="T60" fmla="*/ 232 w 266"/>
                <a:gd name="T61" fmla="*/ 50 h 266"/>
                <a:gd name="T62" fmla="*/ 224 w 266"/>
                <a:gd name="T63" fmla="*/ 54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66" h="266">
                  <a:moveTo>
                    <a:pt x="12" y="266"/>
                  </a:moveTo>
                  <a:cubicBezTo>
                    <a:pt x="9" y="266"/>
                    <a:pt x="6" y="265"/>
                    <a:pt x="4" y="263"/>
                  </a:cubicBezTo>
                  <a:cubicBezTo>
                    <a:pt x="0" y="258"/>
                    <a:pt x="0" y="251"/>
                    <a:pt x="4" y="247"/>
                  </a:cubicBezTo>
                  <a:cubicBezTo>
                    <a:pt x="34" y="217"/>
                    <a:pt x="34" y="217"/>
                    <a:pt x="34" y="217"/>
                  </a:cubicBezTo>
                  <a:cubicBezTo>
                    <a:pt x="39" y="213"/>
                    <a:pt x="46" y="213"/>
                    <a:pt x="50" y="217"/>
                  </a:cubicBezTo>
                  <a:cubicBezTo>
                    <a:pt x="54" y="221"/>
                    <a:pt x="54" y="228"/>
                    <a:pt x="50" y="232"/>
                  </a:cubicBezTo>
                  <a:cubicBezTo>
                    <a:pt x="19" y="263"/>
                    <a:pt x="19" y="263"/>
                    <a:pt x="19" y="263"/>
                  </a:cubicBezTo>
                  <a:cubicBezTo>
                    <a:pt x="17" y="265"/>
                    <a:pt x="15" y="266"/>
                    <a:pt x="12" y="266"/>
                  </a:cubicBezTo>
                  <a:close/>
                  <a:moveTo>
                    <a:pt x="82" y="195"/>
                  </a:moveTo>
                  <a:cubicBezTo>
                    <a:pt x="80" y="195"/>
                    <a:pt x="77" y="194"/>
                    <a:pt x="75" y="192"/>
                  </a:cubicBezTo>
                  <a:cubicBezTo>
                    <a:pt x="71" y="188"/>
                    <a:pt x="71" y="181"/>
                    <a:pt x="75" y="176"/>
                  </a:cubicBezTo>
                  <a:cubicBezTo>
                    <a:pt x="105" y="146"/>
                    <a:pt x="105" y="146"/>
                    <a:pt x="105" y="146"/>
                  </a:cubicBezTo>
                  <a:cubicBezTo>
                    <a:pt x="109" y="142"/>
                    <a:pt x="116" y="142"/>
                    <a:pt x="120" y="146"/>
                  </a:cubicBezTo>
                  <a:cubicBezTo>
                    <a:pt x="125" y="150"/>
                    <a:pt x="125" y="157"/>
                    <a:pt x="120" y="162"/>
                  </a:cubicBezTo>
                  <a:cubicBezTo>
                    <a:pt x="90" y="192"/>
                    <a:pt x="90" y="192"/>
                    <a:pt x="90" y="192"/>
                  </a:cubicBezTo>
                  <a:cubicBezTo>
                    <a:pt x="88" y="194"/>
                    <a:pt x="85" y="195"/>
                    <a:pt x="82" y="195"/>
                  </a:cubicBezTo>
                  <a:close/>
                  <a:moveTo>
                    <a:pt x="153" y="124"/>
                  </a:moveTo>
                  <a:cubicBezTo>
                    <a:pt x="150" y="124"/>
                    <a:pt x="148" y="123"/>
                    <a:pt x="146" y="121"/>
                  </a:cubicBezTo>
                  <a:cubicBezTo>
                    <a:pt x="141" y="117"/>
                    <a:pt x="141" y="110"/>
                    <a:pt x="146" y="106"/>
                  </a:cubicBezTo>
                  <a:cubicBezTo>
                    <a:pt x="176" y="75"/>
                    <a:pt x="176" y="75"/>
                    <a:pt x="176" y="75"/>
                  </a:cubicBezTo>
                  <a:cubicBezTo>
                    <a:pt x="180" y="71"/>
                    <a:pt x="187" y="71"/>
                    <a:pt x="191" y="75"/>
                  </a:cubicBezTo>
                  <a:cubicBezTo>
                    <a:pt x="195" y="80"/>
                    <a:pt x="195" y="87"/>
                    <a:pt x="191" y="91"/>
                  </a:cubicBezTo>
                  <a:cubicBezTo>
                    <a:pt x="161" y="121"/>
                    <a:pt x="161" y="121"/>
                    <a:pt x="161" y="121"/>
                  </a:cubicBezTo>
                  <a:cubicBezTo>
                    <a:pt x="159" y="123"/>
                    <a:pt x="156" y="124"/>
                    <a:pt x="153" y="124"/>
                  </a:cubicBezTo>
                  <a:close/>
                  <a:moveTo>
                    <a:pt x="224" y="54"/>
                  </a:moveTo>
                  <a:cubicBezTo>
                    <a:pt x="221" y="54"/>
                    <a:pt x="218" y="52"/>
                    <a:pt x="216" y="50"/>
                  </a:cubicBezTo>
                  <a:cubicBezTo>
                    <a:pt x="212" y="46"/>
                    <a:pt x="212" y="39"/>
                    <a:pt x="216" y="35"/>
                  </a:cubicBezTo>
                  <a:cubicBezTo>
                    <a:pt x="247" y="5"/>
                    <a:pt x="247" y="5"/>
                    <a:pt x="247" y="5"/>
                  </a:cubicBezTo>
                  <a:cubicBezTo>
                    <a:pt x="251" y="0"/>
                    <a:pt x="258" y="0"/>
                    <a:pt x="262" y="5"/>
                  </a:cubicBezTo>
                  <a:cubicBezTo>
                    <a:pt x="266" y="9"/>
                    <a:pt x="266" y="16"/>
                    <a:pt x="262" y="20"/>
                  </a:cubicBezTo>
                  <a:cubicBezTo>
                    <a:pt x="232" y="50"/>
                    <a:pt x="232" y="50"/>
                    <a:pt x="232" y="50"/>
                  </a:cubicBezTo>
                  <a:cubicBezTo>
                    <a:pt x="230" y="52"/>
                    <a:pt x="227" y="54"/>
                    <a:pt x="224" y="5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62" name="Freeform 32"/>
            <p:cNvSpPr>
              <a:spLocks/>
            </p:cNvSpPr>
            <p:nvPr/>
          </p:nvSpPr>
          <p:spPr bwMode="auto">
            <a:xfrm>
              <a:off x="6330952" y="2640013"/>
              <a:ext cx="31750" cy="30162"/>
            </a:xfrm>
            <a:custGeom>
              <a:avLst/>
              <a:gdLst>
                <a:gd name="T0" fmla="*/ 12 w 39"/>
                <a:gd name="T1" fmla="*/ 38 h 38"/>
                <a:gd name="T2" fmla="*/ 4 w 39"/>
                <a:gd name="T3" fmla="*/ 35 h 38"/>
                <a:gd name="T4" fmla="*/ 4 w 39"/>
                <a:gd name="T5" fmla="*/ 20 h 38"/>
                <a:gd name="T6" fmla="*/ 20 w 39"/>
                <a:gd name="T7" fmla="*/ 5 h 38"/>
                <a:gd name="T8" fmla="*/ 35 w 39"/>
                <a:gd name="T9" fmla="*/ 5 h 38"/>
                <a:gd name="T10" fmla="*/ 35 w 39"/>
                <a:gd name="T11" fmla="*/ 20 h 38"/>
                <a:gd name="T12" fmla="*/ 20 w 39"/>
                <a:gd name="T13" fmla="*/ 35 h 38"/>
                <a:gd name="T14" fmla="*/ 12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12" y="38"/>
                  </a:moveTo>
                  <a:cubicBezTo>
                    <a:pt x="9" y="38"/>
                    <a:pt x="6" y="37"/>
                    <a:pt x="4" y="35"/>
                  </a:cubicBezTo>
                  <a:cubicBezTo>
                    <a:pt x="0" y="31"/>
                    <a:pt x="0" y="24"/>
                    <a:pt x="4" y="20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4" y="0"/>
                    <a:pt x="31" y="0"/>
                    <a:pt x="35" y="5"/>
                  </a:cubicBezTo>
                  <a:cubicBezTo>
                    <a:pt x="39" y="9"/>
                    <a:pt x="39" y="16"/>
                    <a:pt x="35" y="20"/>
                  </a:cubicBezTo>
                  <a:cubicBezTo>
                    <a:pt x="20" y="35"/>
                    <a:pt x="20" y="35"/>
                    <a:pt x="20" y="35"/>
                  </a:cubicBezTo>
                  <a:cubicBezTo>
                    <a:pt x="18" y="37"/>
                    <a:pt x="15" y="38"/>
                    <a:pt x="12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63" name="Freeform 33"/>
            <p:cNvSpPr>
              <a:spLocks/>
            </p:cNvSpPr>
            <p:nvPr/>
          </p:nvSpPr>
          <p:spPr bwMode="auto">
            <a:xfrm>
              <a:off x="6669089" y="2316163"/>
              <a:ext cx="30163" cy="30162"/>
            </a:xfrm>
            <a:custGeom>
              <a:avLst/>
              <a:gdLst>
                <a:gd name="T0" fmla="*/ 27 w 39"/>
                <a:gd name="T1" fmla="*/ 38 h 38"/>
                <a:gd name="T2" fmla="*/ 19 w 39"/>
                <a:gd name="T3" fmla="*/ 35 h 38"/>
                <a:gd name="T4" fmla="*/ 4 w 39"/>
                <a:gd name="T5" fmla="*/ 20 h 38"/>
                <a:gd name="T6" fmla="*/ 4 w 39"/>
                <a:gd name="T7" fmla="*/ 4 h 38"/>
                <a:gd name="T8" fmla="*/ 19 w 39"/>
                <a:gd name="T9" fmla="*/ 4 h 38"/>
                <a:gd name="T10" fmla="*/ 35 w 39"/>
                <a:gd name="T11" fmla="*/ 20 h 38"/>
                <a:gd name="T12" fmla="*/ 35 w 39"/>
                <a:gd name="T13" fmla="*/ 35 h 38"/>
                <a:gd name="T14" fmla="*/ 2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27" y="38"/>
                  </a:moveTo>
                  <a:cubicBezTo>
                    <a:pt x="24" y="38"/>
                    <a:pt x="22" y="37"/>
                    <a:pt x="19" y="35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0" y="15"/>
                    <a:pt x="0" y="8"/>
                    <a:pt x="4" y="4"/>
                  </a:cubicBezTo>
                  <a:cubicBezTo>
                    <a:pt x="8" y="0"/>
                    <a:pt x="15" y="0"/>
                    <a:pt x="19" y="4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9" y="24"/>
                    <a:pt x="39" y="31"/>
                    <a:pt x="35" y="35"/>
                  </a:cubicBezTo>
                  <a:cubicBezTo>
                    <a:pt x="33" y="37"/>
                    <a:pt x="30" y="38"/>
                    <a:pt x="27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64" name="Freeform 34"/>
            <p:cNvSpPr>
              <a:spLocks/>
            </p:cNvSpPr>
            <p:nvPr/>
          </p:nvSpPr>
          <p:spPr bwMode="auto">
            <a:xfrm>
              <a:off x="6713539" y="2360613"/>
              <a:ext cx="42863" cy="41275"/>
            </a:xfrm>
            <a:custGeom>
              <a:avLst/>
              <a:gdLst>
                <a:gd name="T0" fmla="*/ 42 w 54"/>
                <a:gd name="T1" fmla="*/ 53 h 53"/>
                <a:gd name="T2" fmla="*/ 34 w 54"/>
                <a:gd name="T3" fmla="*/ 50 h 53"/>
                <a:gd name="T4" fmla="*/ 4 w 54"/>
                <a:gd name="T5" fmla="*/ 19 h 53"/>
                <a:gd name="T6" fmla="*/ 4 w 54"/>
                <a:gd name="T7" fmla="*/ 4 h 53"/>
                <a:gd name="T8" fmla="*/ 19 w 54"/>
                <a:gd name="T9" fmla="*/ 4 h 53"/>
                <a:gd name="T10" fmla="*/ 49 w 54"/>
                <a:gd name="T11" fmla="*/ 34 h 53"/>
                <a:gd name="T12" fmla="*/ 49 w 54"/>
                <a:gd name="T13" fmla="*/ 50 h 53"/>
                <a:gd name="T14" fmla="*/ 42 w 54"/>
                <a:gd name="T15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4" h="53">
                  <a:moveTo>
                    <a:pt x="42" y="53"/>
                  </a:moveTo>
                  <a:cubicBezTo>
                    <a:pt x="39" y="53"/>
                    <a:pt x="36" y="52"/>
                    <a:pt x="34" y="50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0" y="15"/>
                    <a:pt x="0" y="8"/>
                    <a:pt x="4" y="4"/>
                  </a:cubicBezTo>
                  <a:cubicBezTo>
                    <a:pt x="8" y="0"/>
                    <a:pt x="15" y="0"/>
                    <a:pt x="19" y="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54" y="39"/>
                    <a:pt x="54" y="45"/>
                    <a:pt x="49" y="50"/>
                  </a:cubicBezTo>
                  <a:cubicBezTo>
                    <a:pt x="47" y="52"/>
                    <a:pt x="45" y="53"/>
                    <a:pt x="42" y="5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65" name="Freeform 35"/>
            <p:cNvSpPr>
              <a:spLocks noEditPoints="1"/>
            </p:cNvSpPr>
            <p:nvPr/>
          </p:nvSpPr>
          <p:spPr bwMode="auto">
            <a:xfrm>
              <a:off x="6769102" y="2416175"/>
              <a:ext cx="211138" cy="211137"/>
            </a:xfrm>
            <a:custGeom>
              <a:avLst/>
              <a:gdLst>
                <a:gd name="T0" fmla="*/ 255 w 267"/>
                <a:gd name="T1" fmla="*/ 266 h 266"/>
                <a:gd name="T2" fmla="*/ 247 w 267"/>
                <a:gd name="T3" fmla="*/ 263 h 266"/>
                <a:gd name="T4" fmla="*/ 217 w 267"/>
                <a:gd name="T5" fmla="*/ 232 h 266"/>
                <a:gd name="T6" fmla="*/ 217 w 267"/>
                <a:gd name="T7" fmla="*/ 217 h 266"/>
                <a:gd name="T8" fmla="*/ 232 w 267"/>
                <a:gd name="T9" fmla="*/ 217 h 266"/>
                <a:gd name="T10" fmla="*/ 262 w 267"/>
                <a:gd name="T11" fmla="*/ 247 h 266"/>
                <a:gd name="T12" fmla="*/ 262 w 267"/>
                <a:gd name="T13" fmla="*/ 263 h 266"/>
                <a:gd name="T14" fmla="*/ 255 w 267"/>
                <a:gd name="T15" fmla="*/ 266 h 266"/>
                <a:gd name="T16" fmla="*/ 184 w 267"/>
                <a:gd name="T17" fmla="*/ 195 h 266"/>
                <a:gd name="T18" fmla="*/ 176 w 267"/>
                <a:gd name="T19" fmla="*/ 192 h 266"/>
                <a:gd name="T20" fmla="*/ 146 w 267"/>
                <a:gd name="T21" fmla="*/ 162 h 266"/>
                <a:gd name="T22" fmla="*/ 146 w 267"/>
                <a:gd name="T23" fmla="*/ 146 h 266"/>
                <a:gd name="T24" fmla="*/ 161 w 267"/>
                <a:gd name="T25" fmla="*/ 146 h 266"/>
                <a:gd name="T26" fmla="*/ 192 w 267"/>
                <a:gd name="T27" fmla="*/ 176 h 266"/>
                <a:gd name="T28" fmla="*/ 192 w 267"/>
                <a:gd name="T29" fmla="*/ 192 h 266"/>
                <a:gd name="T30" fmla="*/ 184 w 267"/>
                <a:gd name="T31" fmla="*/ 195 h 266"/>
                <a:gd name="T32" fmla="*/ 113 w 267"/>
                <a:gd name="T33" fmla="*/ 124 h 266"/>
                <a:gd name="T34" fmla="*/ 106 w 267"/>
                <a:gd name="T35" fmla="*/ 121 h 266"/>
                <a:gd name="T36" fmla="*/ 75 w 267"/>
                <a:gd name="T37" fmla="*/ 91 h 266"/>
                <a:gd name="T38" fmla="*/ 75 w 267"/>
                <a:gd name="T39" fmla="*/ 75 h 266"/>
                <a:gd name="T40" fmla="*/ 91 w 267"/>
                <a:gd name="T41" fmla="*/ 75 h 266"/>
                <a:gd name="T42" fmla="*/ 121 w 267"/>
                <a:gd name="T43" fmla="*/ 106 h 266"/>
                <a:gd name="T44" fmla="*/ 121 w 267"/>
                <a:gd name="T45" fmla="*/ 121 h 266"/>
                <a:gd name="T46" fmla="*/ 113 w 267"/>
                <a:gd name="T47" fmla="*/ 124 h 266"/>
                <a:gd name="T48" fmla="*/ 43 w 267"/>
                <a:gd name="T49" fmla="*/ 54 h 266"/>
                <a:gd name="T50" fmla="*/ 35 w 267"/>
                <a:gd name="T51" fmla="*/ 50 h 266"/>
                <a:gd name="T52" fmla="*/ 5 w 267"/>
                <a:gd name="T53" fmla="*/ 20 h 266"/>
                <a:gd name="T54" fmla="*/ 5 w 267"/>
                <a:gd name="T55" fmla="*/ 5 h 266"/>
                <a:gd name="T56" fmla="*/ 20 w 267"/>
                <a:gd name="T57" fmla="*/ 5 h 266"/>
                <a:gd name="T58" fmla="*/ 50 w 267"/>
                <a:gd name="T59" fmla="*/ 35 h 266"/>
                <a:gd name="T60" fmla="*/ 50 w 267"/>
                <a:gd name="T61" fmla="*/ 50 h 266"/>
                <a:gd name="T62" fmla="*/ 43 w 267"/>
                <a:gd name="T63" fmla="*/ 54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67" h="266">
                  <a:moveTo>
                    <a:pt x="255" y="266"/>
                  </a:moveTo>
                  <a:cubicBezTo>
                    <a:pt x="252" y="266"/>
                    <a:pt x="249" y="265"/>
                    <a:pt x="247" y="263"/>
                  </a:cubicBezTo>
                  <a:cubicBezTo>
                    <a:pt x="217" y="232"/>
                    <a:pt x="217" y="232"/>
                    <a:pt x="217" y="232"/>
                  </a:cubicBezTo>
                  <a:cubicBezTo>
                    <a:pt x="213" y="228"/>
                    <a:pt x="213" y="221"/>
                    <a:pt x="217" y="217"/>
                  </a:cubicBezTo>
                  <a:cubicBezTo>
                    <a:pt x="221" y="213"/>
                    <a:pt x="228" y="213"/>
                    <a:pt x="232" y="217"/>
                  </a:cubicBezTo>
                  <a:cubicBezTo>
                    <a:pt x="262" y="247"/>
                    <a:pt x="262" y="247"/>
                    <a:pt x="262" y="247"/>
                  </a:cubicBezTo>
                  <a:cubicBezTo>
                    <a:pt x="267" y="251"/>
                    <a:pt x="267" y="258"/>
                    <a:pt x="262" y="263"/>
                  </a:cubicBezTo>
                  <a:cubicBezTo>
                    <a:pt x="260" y="265"/>
                    <a:pt x="257" y="266"/>
                    <a:pt x="255" y="266"/>
                  </a:cubicBezTo>
                  <a:close/>
                  <a:moveTo>
                    <a:pt x="184" y="195"/>
                  </a:moveTo>
                  <a:cubicBezTo>
                    <a:pt x="181" y="195"/>
                    <a:pt x="178" y="194"/>
                    <a:pt x="176" y="192"/>
                  </a:cubicBezTo>
                  <a:cubicBezTo>
                    <a:pt x="146" y="162"/>
                    <a:pt x="146" y="162"/>
                    <a:pt x="146" y="162"/>
                  </a:cubicBezTo>
                  <a:cubicBezTo>
                    <a:pt x="142" y="157"/>
                    <a:pt x="142" y="150"/>
                    <a:pt x="146" y="146"/>
                  </a:cubicBezTo>
                  <a:cubicBezTo>
                    <a:pt x="150" y="142"/>
                    <a:pt x="157" y="142"/>
                    <a:pt x="161" y="146"/>
                  </a:cubicBezTo>
                  <a:cubicBezTo>
                    <a:pt x="192" y="176"/>
                    <a:pt x="192" y="176"/>
                    <a:pt x="192" y="176"/>
                  </a:cubicBezTo>
                  <a:cubicBezTo>
                    <a:pt x="196" y="181"/>
                    <a:pt x="196" y="188"/>
                    <a:pt x="192" y="192"/>
                  </a:cubicBezTo>
                  <a:cubicBezTo>
                    <a:pt x="190" y="194"/>
                    <a:pt x="187" y="195"/>
                    <a:pt x="184" y="195"/>
                  </a:cubicBezTo>
                  <a:close/>
                  <a:moveTo>
                    <a:pt x="113" y="124"/>
                  </a:moveTo>
                  <a:cubicBezTo>
                    <a:pt x="110" y="124"/>
                    <a:pt x="108" y="123"/>
                    <a:pt x="106" y="12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1" y="87"/>
                    <a:pt x="71" y="80"/>
                    <a:pt x="75" y="75"/>
                  </a:cubicBezTo>
                  <a:cubicBezTo>
                    <a:pt x="80" y="71"/>
                    <a:pt x="86" y="71"/>
                    <a:pt x="91" y="75"/>
                  </a:cubicBezTo>
                  <a:cubicBezTo>
                    <a:pt x="121" y="106"/>
                    <a:pt x="121" y="106"/>
                    <a:pt x="121" y="106"/>
                  </a:cubicBezTo>
                  <a:cubicBezTo>
                    <a:pt x="125" y="110"/>
                    <a:pt x="125" y="117"/>
                    <a:pt x="121" y="121"/>
                  </a:cubicBezTo>
                  <a:cubicBezTo>
                    <a:pt x="119" y="123"/>
                    <a:pt x="116" y="124"/>
                    <a:pt x="113" y="124"/>
                  </a:cubicBezTo>
                  <a:close/>
                  <a:moveTo>
                    <a:pt x="43" y="54"/>
                  </a:moveTo>
                  <a:cubicBezTo>
                    <a:pt x="40" y="54"/>
                    <a:pt x="37" y="52"/>
                    <a:pt x="35" y="5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0" y="16"/>
                    <a:pt x="0" y="9"/>
                    <a:pt x="5" y="5"/>
                  </a:cubicBezTo>
                  <a:cubicBezTo>
                    <a:pt x="9" y="0"/>
                    <a:pt x="16" y="0"/>
                    <a:pt x="20" y="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4" y="39"/>
                    <a:pt x="54" y="46"/>
                    <a:pt x="50" y="50"/>
                  </a:cubicBezTo>
                  <a:cubicBezTo>
                    <a:pt x="48" y="52"/>
                    <a:pt x="45" y="54"/>
                    <a:pt x="43" y="5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66" name="Freeform 36"/>
            <p:cNvSpPr>
              <a:spLocks/>
            </p:cNvSpPr>
            <p:nvPr/>
          </p:nvSpPr>
          <p:spPr bwMode="auto">
            <a:xfrm>
              <a:off x="6992939" y="2640013"/>
              <a:ext cx="31750" cy="30162"/>
            </a:xfrm>
            <a:custGeom>
              <a:avLst/>
              <a:gdLst>
                <a:gd name="T0" fmla="*/ 27 w 39"/>
                <a:gd name="T1" fmla="*/ 38 h 38"/>
                <a:gd name="T2" fmla="*/ 20 w 39"/>
                <a:gd name="T3" fmla="*/ 35 h 38"/>
                <a:gd name="T4" fmla="*/ 4 w 39"/>
                <a:gd name="T5" fmla="*/ 20 h 38"/>
                <a:gd name="T6" fmla="*/ 4 w 39"/>
                <a:gd name="T7" fmla="*/ 5 h 38"/>
                <a:gd name="T8" fmla="*/ 20 w 39"/>
                <a:gd name="T9" fmla="*/ 5 h 38"/>
                <a:gd name="T10" fmla="*/ 35 w 39"/>
                <a:gd name="T11" fmla="*/ 20 h 38"/>
                <a:gd name="T12" fmla="*/ 35 w 39"/>
                <a:gd name="T13" fmla="*/ 35 h 38"/>
                <a:gd name="T14" fmla="*/ 2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27" y="38"/>
                  </a:moveTo>
                  <a:cubicBezTo>
                    <a:pt x="25" y="38"/>
                    <a:pt x="22" y="37"/>
                    <a:pt x="20" y="35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0" y="16"/>
                    <a:pt x="0" y="9"/>
                    <a:pt x="4" y="5"/>
                  </a:cubicBezTo>
                  <a:cubicBezTo>
                    <a:pt x="9" y="0"/>
                    <a:pt x="16" y="0"/>
                    <a:pt x="20" y="5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9" y="24"/>
                    <a:pt x="39" y="31"/>
                    <a:pt x="35" y="35"/>
                  </a:cubicBezTo>
                  <a:cubicBezTo>
                    <a:pt x="33" y="37"/>
                    <a:pt x="30" y="38"/>
                    <a:pt x="27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67" name="Freeform 37"/>
            <p:cNvSpPr>
              <a:spLocks/>
            </p:cNvSpPr>
            <p:nvPr/>
          </p:nvSpPr>
          <p:spPr bwMode="auto">
            <a:xfrm>
              <a:off x="6667502" y="2316163"/>
              <a:ext cx="26988" cy="33337"/>
            </a:xfrm>
            <a:custGeom>
              <a:avLst/>
              <a:gdLst>
                <a:gd name="T0" fmla="*/ 21 w 33"/>
                <a:gd name="T1" fmla="*/ 43 h 43"/>
                <a:gd name="T2" fmla="*/ 11 w 33"/>
                <a:gd name="T3" fmla="*/ 36 h 43"/>
                <a:gd name="T4" fmla="*/ 3 w 33"/>
                <a:gd name="T5" fmla="*/ 16 h 43"/>
                <a:gd name="T6" fmla="*/ 9 w 33"/>
                <a:gd name="T7" fmla="*/ 2 h 43"/>
                <a:gd name="T8" fmla="*/ 23 w 33"/>
                <a:gd name="T9" fmla="*/ 8 h 43"/>
                <a:gd name="T10" fmla="*/ 31 w 33"/>
                <a:gd name="T11" fmla="*/ 28 h 43"/>
                <a:gd name="T12" fmla="*/ 25 w 33"/>
                <a:gd name="T13" fmla="*/ 42 h 43"/>
                <a:gd name="T14" fmla="*/ 21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21" y="43"/>
                  </a:moveTo>
                  <a:cubicBezTo>
                    <a:pt x="17" y="43"/>
                    <a:pt x="13" y="40"/>
                    <a:pt x="11" y="36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0" y="11"/>
                    <a:pt x="3" y="4"/>
                    <a:pt x="9" y="2"/>
                  </a:cubicBezTo>
                  <a:cubicBezTo>
                    <a:pt x="14" y="0"/>
                    <a:pt x="20" y="2"/>
                    <a:pt x="23" y="8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3" y="33"/>
                    <a:pt x="31" y="40"/>
                    <a:pt x="25" y="42"/>
                  </a:cubicBezTo>
                  <a:cubicBezTo>
                    <a:pt x="24" y="42"/>
                    <a:pt x="23" y="43"/>
                    <a:pt x="2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68" name="Freeform 38"/>
            <p:cNvSpPr>
              <a:spLocks/>
            </p:cNvSpPr>
            <p:nvPr/>
          </p:nvSpPr>
          <p:spPr bwMode="auto">
            <a:xfrm>
              <a:off x="6692902" y="2373313"/>
              <a:ext cx="31750" cy="49212"/>
            </a:xfrm>
            <a:custGeom>
              <a:avLst/>
              <a:gdLst>
                <a:gd name="T0" fmla="*/ 29 w 41"/>
                <a:gd name="T1" fmla="*/ 63 h 63"/>
                <a:gd name="T2" fmla="*/ 19 w 41"/>
                <a:gd name="T3" fmla="*/ 56 h 63"/>
                <a:gd name="T4" fmla="*/ 2 w 41"/>
                <a:gd name="T5" fmla="*/ 17 h 63"/>
                <a:gd name="T6" fmla="*/ 8 w 41"/>
                <a:gd name="T7" fmla="*/ 3 h 63"/>
                <a:gd name="T8" fmla="*/ 22 w 41"/>
                <a:gd name="T9" fmla="*/ 8 h 63"/>
                <a:gd name="T10" fmla="*/ 39 w 41"/>
                <a:gd name="T11" fmla="*/ 48 h 63"/>
                <a:gd name="T12" fmla="*/ 33 w 41"/>
                <a:gd name="T13" fmla="*/ 62 h 63"/>
                <a:gd name="T14" fmla="*/ 29 w 41"/>
                <a:gd name="T15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63">
                  <a:moveTo>
                    <a:pt x="29" y="63"/>
                  </a:moveTo>
                  <a:cubicBezTo>
                    <a:pt x="25" y="63"/>
                    <a:pt x="21" y="60"/>
                    <a:pt x="19" y="56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0" y="11"/>
                    <a:pt x="3" y="5"/>
                    <a:pt x="8" y="3"/>
                  </a:cubicBezTo>
                  <a:cubicBezTo>
                    <a:pt x="14" y="0"/>
                    <a:pt x="20" y="3"/>
                    <a:pt x="22" y="8"/>
                  </a:cubicBezTo>
                  <a:cubicBezTo>
                    <a:pt x="39" y="48"/>
                    <a:pt x="39" y="48"/>
                    <a:pt x="39" y="48"/>
                  </a:cubicBezTo>
                  <a:cubicBezTo>
                    <a:pt x="41" y="53"/>
                    <a:pt x="39" y="60"/>
                    <a:pt x="33" y="62"/>
                  </a:cubicBezTo>
                  <a:cubicBezTo>
                    <a:pt x="32" y="63"/>
                    <a:pt x="30" y="63"/>
                    <a:pt x="29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69" name="Freeform 39"/>
            <p:cNvSpPr>
              <a:spLocks noEditPoints="1"/>
            </p:cNvSpPr>
            <p:nvPr/>
          </p:nvSpPr>
          <p:spPr bwMode="auto">
            <a:xfrm>
              <a:off x="6723064" y="2446338"/>
              <a:ext cx="125413" cy="268287"/>
            </a:xfrm>
            <a:custGeom>
              <a:avLst/>
              <a:gdLst>
                <a:gd name="T0" fmla="*/ 146 w 158"/>
                <a:gd name="T1" fmla="*/ 339 h 339"/>
                <a:gd name="T2" fmla="*/ 136 w 158"/>
                <a:gd name="T3" fmla="*/ 333 h 339"/>
                <a:gd name="T4" fmla="*/ 119 w 158"/>
                <a:gd name="T5" fmla="*/ 293 h 339"/>
                <a:gd name="T6" fmla="*/ 125 w 158"/>
                <a:gd name="T7" fmla="*/ 279 h 339"/>
                <a:gd name="T8" fmla="*/ 139 w 158"/>
                <a:gd name="T9" fmla="*/ 285 h 339"/>
                <a:gd name="T10" fmla="*/ 156 w 158"/>
                <a:gd name="T11" fmla="*/ 324 h 339"/>
                <a:gd name="T12" fmla="*/ 150 w 158"/>
                <a:gd name="T13" fmla="*/ 339 h 339"/>
                <a:gd name="T14" fmla="*/ 146 w 158"/>
                <a:gd name="T15" fmla="*/ 339 h 339"/>
                <a:gd name="T16" fmla="*/ 107 w 158"/>
                <a:gd name="T17" fmla="*/ 247 h 339"/>
                <a:gd name="T18" fmla="*/ 97 w 158"/>
                <a:gd name="T19" fmla="*/ 241 h 339"/>
                <a:gd name="T20" fmla="*/ 80 w 158"/>
                <a:gd name="T21" fmla="*/ 201 h 339"/>
                <a:gd name="T22" fmla="*/ 86 w 158"/>
                <a:gd name="T23" fmla="*/ 187 h 339"/>
                <a:gd name="T24" fmla="*/ 100 w 158"/>
                <a:gd name="T25" fmla="*/ 193 h 339"/>
                <a:gd name="T26" fmla="*/ 117 w 158"/>
                <a:gd name="T27" fmla="*/ 232 h 339"/>
                <a:gd name="T28" fmla="*/ 111 w 158"/>
                <a:gd name="T29" fmla="*/ 246 h 339"/>
                <a:gd name="T30" fmla="*/ 107 w 158"/>
                <a:gd name="T31" fmla="*/ 247 h 339"/>
                <a:gd name="T32" fmla="*/ 68 w 158"/>
                <a:gd name="T33" fmla="*/ 155 h 339"/>
                <a:gd name="T34" fmla="*/ 58 w 158"/>
                <a:gd name="T35" fmla="*/ 149 h 339"/>
                <a:gd name="T36" fmla="*/ 41 w 158"/>
                <a:gd name="T37" fmla="*/ 109 h 339"/>
                <a:gd name="T38" fmla="*/ 47 w 158"/>
                <a:gd name="T39" fmla="*/ 95 h 339"/>
                <a:gd name="T40" fmla="*/ 61 w 158"/>
                <a:gd name="T41" fmla="*/ 101 h 339"/>
                <a:gd name="T42" fmla="*/ 78 w 158"/>
                <a:gd name="T43" fmla="*/ 140 h 339"/>
                <a:gd name="T44" fmla="*/ 72 w 158"/>
                <a:gd name="T45" fmla="*/ 154 h 339"/>
                <a:gd name="T46" fmla="*/ 68 w 158"/>
                <a:gd name="T47" fmla="*/ 155 h 339"/>
                <a:gd name="T48" fmla="*/ 29 w 158"/>
                <a:gd name="T49" fmla="*/ 63 h 339"/>
                <a:gd name="T50" fmla="*/ 19 w 158"/>
                <a:gd name="T51" fmla="*/ 56 h 339"/>
                <a:gd name="T52" fmla="*/ 2 w 158"/>
                <a:gd name="T53" fmla="*/ 17 h 339"/>
                <a:gd name="T54" fmla="*/ 8 w 158"/>
                <a:gd name="T55" fmla="*/ 3 h 339"/>
                <a:gd name="T56" fmla="*/ 22 w 158"/>
                <a:gd name="T57" fmla="*/ 8 h 339"/>
                <a:gd name="T58" fmla="*/ 39 w 158"/>
                <a:gd name="T59" fmla="*/ 48 h 339"/>
                <a:gd name="T60" fmla="*/ 33 w 158"/>
                <a:gd name="T61" fmla="*/ 62 h 339"/>
                <a:gd name="T62" fmla="*/ 29 w 158"/>
                <a:gd name="T63" fmla="*/ 63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8" h="339">
                  <a:moveTo>
                    <a:pt x="146" y="339"/>
                  </a:moveTo>
                  <a:cubicBezTo>
                    <a:pt x="141" y="339"/>
                    <a:pt x="137" y="337"/>
                    <a:pt x="136" y="333"/>
                  </a:cubicBezTo>
                  <a:cubicBezTo>
                    <a:pt x="119" y="293"/>
                    <a:pt x="119" y="293"/>
                    <a:pt x="119" y="293"/>
                  </a:cubicBezTo>
                  <a:cubicBezTo>
                    <a:pt x="117" y="288"/>
                    <a:pt x="119" y="281"/>
                    <a:pt x="125" y="279"/>
                  </a:cubicBezTo>
                  <a:cubicBezTo>
                    <a:pt x="130" y="277"/>
                    <a:pt x="137" y="279"/>
                    <a:pt x="139" y="285"/>
                  </a:cubicBezTo>
                  <a:cubicBezTo>
                    <a:pt x="156" y="324"/>
                    <a:pt x="156" y="324"/>
                    <a:pt x="156" y="324"/>
                  </a:cubicBezTo>
                  <a:cubicBezTo>
                    <a:pt x="158" y="330"/>
                    <a:pt x="155" y="336"/>
                    <a:pt x="150" y="339"/>
                  </a:cubicBezTo>
                  <a:cubicBezTo>
                    <a:pt x="149" y="339"/>
                    <a:pt x="147" y="339"/>
                    <a:pt x="146" y="339"/>
                  </a:cubicBezTo>
                  <a:close/>
                  <a:moveTo>
                    <a:pt x="107" y="247"/>
                  </a:moveTo>
                  <a:cubicBezTo>
                    <a:pt x="103" y="247"/>
                    <a:pt x="99" y="245"/>
                    <a:pt x="97" y="241"/>
                  </a:cubicBezTo>
                  <a:cubicBezTo>
                    <a:pt x="80" y="201"/>
                    <a:pt x="80" y="201"/>
                    <a:pt x="80" y="201"/>
                  </a:cubicBezTo>
                  <a:cubicBezTo>
                    <a:pt x="78" y="196"/>
                    <a:pt x="80" y="189"/>
                    <a:pt x="86" y="187"/>
                  </a:cubicBezTo>
                  <a:cubicBezTo>
                    <a:pt x="91" y="185"/>
                    <a:pt x="98" y="187"/>
                    <a:pt x="100" y="193"/>
                  </a:cubicBezTo>
                  <a:cubicBezTo>
                    <a:pt x="117" y="232"/>
                    <a:pt x="117" y="232"/>
                    <a:pt x="117" y="232"/>
                  </a:cubicBezTo>
                  <a:cubicBezTo>
                    <a:pt x="119" y="238"/>
                    <a:pt x="117" y="244"/>
                    <a:pt x="111" y="246"/>
                  </a:cubicBezTo>
                  <a:cubicBezTo>
                    <a:pt x="110" y="247"/>
                    <a:pt x="108" y="247"/>
                    <a:pt x="107" y="247"/>
                  </a:cubicBezTo>
                  <a:close/>
                  <a:moveTo>
                    <a:pt x="68" y="155"/>
                  </a:moveTo>
                  <a:cubicBezTo>
                    <a:pt x="64" y="155"/>
                    <a:pt x="60" y="153"/>
                    <a:pt x="58" y="149"/>
                  </a:cubicBezTo>
                  <a:cubicBezTo>
                    <a:pt x="41" y="109"/>
                    <a:pt x="41" y="109"/>
                    <a:pt x="41" y="109"/>
                  </a:cubicBezTo>
                  <a:cubicBezTo>
                    <a:pt x="39" y="104"/>
                    <a:pt x="41" y="97"/>
                    <a:pt x="47" y="95"/>
                  </a:cubicBezTo>
                  <a:cubicBezTo>
                    <a:pt x="53" y="93"/>
                    <a:pt x="59" y="95"/>
                    <a:pt x="61" y="101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80" y="146"/>
                    <a:pt x="78" y="152"/>
                    <a:pt x="72" y="154"/>
                  </a:cubicBezTo>
                  <a:cubicBezTo>
                    <a:pt x="71" y="155"/>
                    <a:pt x="69" y="155"/>
                    <a:pt x="68" y="155"/>
                  </a:cubicBezTo>
                  <a:close/>
                  <a:moveTo>
                    <a:pt x="29" y="63"/>
                  </a:moveTo>
                  <a:cubicBezTo>
                    <a:pt x="25" y="63"/>
                    <a:pt x="21" y="61"/>
                    <a:pt x="19" y="56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0" y="11"/>
                    <a:pt x="3" y="5"/>
                    <a:pt x="8" y="3"/>
                  </a:cubicBezTo>
                  <a:cubicBezTo>
                    <a:pt x="14" y="0"/>
                    <a:pt x="20" y="3"/>
                    <a:pt x="22" y="8"/>
                  </a:cubicBezTo>
                  <a:cubicBezTo>
                    <a:pt x="39" y="48"/>
                    <a:pt x="39" y="48"/>
                    <a:pt x="39" y="48"/>
                  </a:cubicBezTo>
                  <a:cubicBezTo>
                    <a:pt x="41" y="53"/>
                    <a:pt x="39" y="60"/>
                    <a:pt x="33" y="62"/>
                  </a:cubicBezTo>
                  <a:cubicBezTo>
                    <a:pt x="32" y="63"/>
                    <a:pt x="30" y="63"/>
                    <a:pt x="29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70" name="Freeform 40"/>
            <p:cNvSpPr>
              <a:spLocks/>
            </p:cNvSpPr>
            <p:nvPr/>
          </p:nvSpPr>
          <p:spPr bwMode="auto">
            <a:xfrm>
              <a:off x="6846889" y="2738438"/>
              <a:ext cx="26988" cy="34925"/>
            </a:xfrm>
            <a:custGeom>
              <a:avLst/>
              <a:gdLst>
                <a:gd name="T0" fmla="*/ 20 w 33"/>
                <a:gd name="T1" fmla="*/ 43 h 43"/>
                <a:gd name="T2" fmla="*/ 10 w 33"/>
                <a:gd name="T3" fmla="*/ 37 h 43"/>
                <a:gd name="T4" fmla="*/ 2 w 33"/>
                <a:gd name="T5" fmla="*/ 17 h 43"/>
                <a:gd name="T6" fmla="*/ 8 w 33"/>
                <a:gd name="T7" fmla="*/ 2 h 43"/>
                <a:gd name="T8" fmla="*/ 22 w 33"/>
                <a:gd name="T9" fmla="*/ 8 h 43"/>
                <a:gd name="T10" fmla="*/ 30 w 33"/>
                <a:gd name="T11" fmla="*/ 28 h 43"/>
                <a:gd name="T12" fmla="*/ 25 w 33"/>
                <a:gd name="T13" fmla="*/ 42 h 43"/>
                <a:gd name="T14" fmla="*/ 20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20" y="43"/>
                  </a:moveTo>
                  <a:cubicBezTo>
                    <a:pt x="16" y="43"/>
                    <a:pt x="12" y="41"/>
                    <a:pt x="10" y="37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0" y="11"/>
                    <a:pt x="2" y="5"/>
                    <a:pt x="8" y="2"/>
                  </a:cubicBezTo>
                  <a:cubicBezTo>
                    <a:pt x="13" y="0"/>
                    <a:pt x="20" y="3"/>
                    <a:pt x="22" y="8"/>
                  </a:cubicBezTo>
                  <a:cubicBezTo>
                    <a:pt x="30" y="28"/>
                    <a:pt x="30" y="28"/>
                    <a:pt x="30" y="28"/>
                  </a:cubicBezTo>
                  <a:cubicBezTo>
                    <a:pt x="33" y="34"/>
                    <a:pt x="30" y="40"/>
                    <a:pt x="25" y="42"/>
                  </a:cubicBezTo>
                  <a:cubicBezTo>
                    <a:pt x="23" y="43"/>
                    <a:pt x="22" y="43"/>
                    <a:pt x="20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71" name="Freeform 41"/>
            <p:cNvSpPr>
              <a:spLocks/>
            </p:cNvSpPr>
            <p:nvPr/>
          </p:nvSpPr>
          <p:spPr bwMode="auto">
            <a:xfrm>
              <a:off x="6661152" y="2316163"/>
              <a:ext cx="26988" cy="33337"/>
            </a:xfrm>
            <a:custGeom>
              <a:avLst/>
              <a:gdLst>
                <a:gd name="T0" fmla="*/ 12 w 33"/>
                <a:gd name="T1" fmla="*/ 43 h 43"/>
                <a:gd name="T2" fmla="*/ 8 w 33"/>
                <a:gd name="T3" fmla="*/ 42 h 43"/>
                <a:gd name="T4" fmla="*/ 2 w 33"/>
                <a:gd name="T5" fmla="*/ 28 h 43"/>
                <a:gd name="T6" fmla="*/ 11 w 33"/>
                <a:gd name="T7" fmla="*/ 8 h 43"/>
                <a:gd name="T8" fmla="*/ 25 w 33"/>
                <a:gd name="T9" fmla="*/ 2 h 43"/>
                <a:gd name="T10" fmla="*/ 31 w 33"/>
                <a:gd name="T11" fmla="*/ 16 h 43"/>
                <a:gd name="T12" fmla="*/ 22 w 33"/>
                <a:gd name="T13" fmla="*/ 36 h 43"/>
                <a:gd name="T14" fmla="*/ 12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12" y="43"/>
                  </a:moveTo>
                  <a:cubicBezTo>
                    <a:pt x="11" y="43"/>
                    <a:pt x="9" y="42"/>
                    <a:pt x="8" y="42"/>
                  </a:cubicBezTo>
                  <a:cubicBezTo>
                    <a:pt x="3" y="40"/>
                    <a:pt x="0" y="33"/>
                    <a:pt x="2" y="28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3" y="2"/>
                    <a:pt x="19" y="0"/>
                    <a:pt x="25" y="2"/>
                  </a:cubicBezTo>
                  <a:cubicBezTo>
                    <a:pt x="30" y="4"/>
                    <a:pt x="33" y="11"/>
                    <a:pt x="31" y="16"/>
                  </a:cubicBezTo>
                  <a:cubicBezTo>
                    <a:pt x="22" y="36"/>
                    <a:pt x="22" y="36"/>
                    <a:pt x="22" y="36"/>
                  </a:cubicBezTo>
                  <a:cubicBezTo>
                    <a:pt x="21" y="40"/>
                    <a:pt x="17" y="43"/>
                    <a:pt x="12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72" name="Freeform 42"/>
            <p:cNvSpPr>
              <a:spLocks/>
            </p:cNvSpPr>
            <p:nvPr/>
          </p:nvSpPr>
          <p:spPr bwMode="auto">
            <a:xfrm>
              <a:off x="6630989" y="2373313"/>
              <a:ext cx="31750" cy="49212"/>
            </a:xfrm>
            <a:custGeom>
              <a:avLst/>
              <a:gdLst>
                <a:gd name="T0" fmla="*/ 12 w 41"/>
                <a:gd name="T1" fmla="*/ 63 h 63"/>
                <a:gd name="T2" fmla="*/ 8 w 41"/>
                <a:gd name="T3" fmla="*/ 62 h 63"/>
                <a:gd name="T4" fmla="*/ 2 w 41"/>
                <a:gd name="T5" fmla="*/ 48 h 63"/>
                <a:gd name="T6" fmla="*/ 19 w 41"/>
                <a:gd name="T7" fmla="*/ 8 h 63"/>
                <a:gd name="T8" fmla="*/ 33 w 41"/>
                <a:gd name="T9" fmla="*/ 3 h 63"/>
                <a:gd name="T10" fmla="*/ 39 w 41"/>
                <a:gd name="T11" fmla="*/ 17 h 63"/>
                <a:gd name="T12" fmla="*/ 22 w 41"/>
                <a:gd name="T13" fmla="*/ 56 h 63"/>
                <a:gd name="T14" fmla="*/ 12 w 41"/>
                <a:gd name="T15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63">
                  <a:moveTo>
                    <a:pt x="12" y="63"/>
                  </a:moveTo>
                  <a:cubicBezTo>
                    <a:pt x="11" y="63"/>
                    <a:pt x="10" y="63"/>
                    <a:pt x="8" y="62"/>
                  </a:cubicBezTo>
                  <a:cubicBezTo>
                    <a:pt x="3" y="60"/>
                    <a:pt x="0" y="53"/>
                    <a:pt x="2" y="4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21" y="3"/>
                    <a:pt x="28" y="0"/>
                    <a:pt x="33" y="3"/>
                  </a:cubicBezTo>
                  <a:cubicBezTo>
                    <a:pt x="39" y="5"/>
                    <a:pt x="41" y="11"/>
                    <a:pt x="39" y="17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1" y="60"/>
                    <a:pt x="17" y="63"/>
                    <a:pt x="12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73" name="Freeform 43"/>
            <p:cNvSpPr>
              <a:spLocks noEditPoints="1"/>
            </p:cNvSpPr>
            <p:nvPr/>
          </p:nvSpPr>
          <p:spPr bwMode="auto">
            <a:xfrm>
              <a:off x="6507164" y="2446338"/>
              <a:ext cx="125413" cy="268287"/>
            </a:xfrm>
            <a:custGeom>
              <a:avLst/>
              <a:gdLst>
                <a:gd name="T0" fmla="*/ 13 w 159"/>
                <a:gd name="T1" fmla="*/ 339 h 339"/>
                <a:gd name="T2" fmla="*/ 9 w 159"/>
                <a:gd name="T3" fmla="*/ 339 h 339"/>
                <a:gd name="T4" fmla="*/ 3 w 159"/>
                <a:gd name="T5" fmla="*/ 324 h 339"/>
                <a:gd name="T6" fmla="*/ 19 w 159"/>
                <a:gd name="T7" fmla="*/ 285 h 339"/>
                <a:gd name="T8" fmla="*/ 34 w 159"/>
                <a:gd name="T9" fmla="*/ 279 h 339"/>
                <a:gd name="T10" fmla="*/ 39 w 159"/>
                <a:gd name="T11" fmla="*/ 293 h 339"/>
                <a:gd name="T12" fmla="*/ 23 w 159"/>
                <a:gd name="T13" fmla="*/ 333 h 339"/>
                <a:gd name="T14" fmla="*/ 13 w 159"/>
                <a:gd name="T15" fmla="*/ 339 h 339"/>
                <a:gd name="T16" fmla="*/ 52 w 159"/>
                <a:gd name="T17" fmla="*/ 247 h 339"/>
                <a:gd name="T18" fmla="*/ 47 w 159"/>
                <a:gd name="T19" fmla="*/ 246 h 339"/>
                <a:gd name="T20" fmla="*/ 42 w 159"/>
                <a:gd name="T21" fmla="*/ 232 h 339"/>
                <a:gd name="T22" fmla="*/ 58 w 159"/>
                <a:gd name="T23" fmla="*/ 193 h 339"/>
                <a:gd name="T24" fmla="*/ 73 w 159"/>
                <a:gd name="T25" fmla="*/ 187 h 339"/>
                <a:gd name="T26" fmla="*/ 78 w 159"/>
                <a:gd name="T27" fmla="*/ 201 h 339"/>
                <a:gd name="T28" fmla="*/ 62 w 159"/>
                <a:gd name="T29" fmla="*/ 241 h 339"/>
                <a:gd name="T30" fmla="*/ 52 w 159"/>
                <a:gd name="T31" fmla="*/ 247 h 339"/>
                <a:gd name="T32" fmla="*/ 91 w 159"/>
                <a:gd name="T33" fmla="*/ 155 h 339"/>
                <a:gd name="T34" fmla="*/ 86 w 159"/>
                <a:gd name="T35" fmla="*/ 154 h 339"/>
                <a:gd name="T36" fmla="*/ 81 w 159"/>
                <a:gd name="T37" fmla="*/ 140 h 339"/>
                <a:gd name="T38" fmla="*/ 97 w 159"/>
                <a:gd name="T39" fmla="*/ 101 h 339"/>
                <a:gd name="T40" fmla="*/ 111 w 159"/>
                <a:gd name="T41" fmla="*/ 95 h 339"/>
                <a:gd name="T42" fmla="*/ 117 w 159"/>
                <a:gd name="T43" fmla="*/ 109 h 339"/>
                <a:gd name="T44" fmla="*/ 101 w 159"/>
                <a:gd name="T45" fmla="*/ 149 h 339"/>
                <a:gd name="T46" fmla="*/ 91 w 159"/>
                <a:gd name="T47" fmla="*/ 155 h 339"/>
                <a:gd name="T48" fmla="*/ 130 w 159"/>
                <a:gd name="T49" fmla="*/ 63 h 339"/>
                <a:gd name="T50" fmla="*/ 125 w 159"/>
                <a:gd name="T51" fmla="*/ 62 h 339"/>
                <a:gd name="T52" fmla="*/ 120 w 159"/>
                <a:gd name="T53" fmla="*/ 48 h 339"/>
                <a:gd name="T54" fmla="*/ 136 w 159"/>
                <a:gd name="T55" fmla="*/ 8 h 339"/>
                <a:gd name="T56" fmla="*/ 150 w 159"/>
                <a:gd name="T57" fmla="*/ 3 h 339"/>
                <a:gd name="T58" fmla="*/ 156 w 159"/>
                <a:gd name="T59" fmla="*/ 17 h 339"/>
                <a:gd name="T60" fmla="*/ 140 w 159"/>
                <a:gd name="T61" fmla="*/ 56 h 339"/>
                <a:gd name="T62" fmla="*/ 130 w 159"/>
                <a:gd name="T63" fmla="*/ 63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9" h="339">
                  <a:moveTo>
                    <a:pt x="13" y="339"/>
                  </a:moveTo>
                  <a:cubicBezTo>
                    <a:pt x="11" y="339"/>
                    <a:pt x="10" y="339"/>
                    <a:pt x="9" y="339"/>
                  </a:cubicBezTo>
                  <a:cubicBezTo>
                    <a:pt x="3" y="336"/>
                    <a:pt x="0" y="330"/>
                    <a:pt x="3" y="324"/>
                  </a:cubicBezTo>
                  <a:cubicBezTo>
                    <a:pt x="19" y="285"/>
                    <a:pt x="19" y="285"/>
                    <a:pt x="19" y="285"/>
                  </a:cubicBezTo>
                  <a:cubicBezTo>
                    <a:pt x="22" y="279"/>
                    <a:pt x="28" y="277"/>
                    <a:pt x="34" y="279"/>
                  </a:cubicBezTo>
                  <a:cubicBezTo>
                    <a:pt x="39" y="281"/>
                    <a:pt x="42" y="288"/>
                    <a:pt x="39" y="293"/>
                  </a:cubicBezTo>
                  <a:cubicBezTo>
                    <a:pt x="23" y="333"/>
                    <a:pt x="23" y="333"/>
                    <a:pt x="23" y="333"/>
                  </a:cubicBezTo>
                  <a:cubicBezTo>
                    <a:pt x="21" y="337"/>
                    <a:pt x="17" y="339"/>
                    <a:pt x="13" y="339"/>
                  </a:cubicBezTo>
                  <a:close/>
                  <a:moveTo>
                    <a:pt x="52" y="247"/>
                  </a:moveTo>
                  <a:cubicBezTo>
                    <a:pt x="50" y="247"/>
                    <a:pt x="49" y="247"/>
                    <a:pt x="47" y="246"/>
                  </a:cubicBezTo>
                  <a:cubicBezTo>
                    <a:pt x="42" y="244"/>
                    <a:pt x="39" y="238"/>
                    <a:pt x="42" y="232"/>
                  </a:cubicBezTo>
                  <a:cubicBezTo>
                    <a:pt x="58" y="193"/>
                    <a:pt x="58" y="193"/>
                    <a:pt x="58" y="193"/>
                  </a:cubicBezTo>
                  <a:cubicBezTo>
                    <a:pt x="61" y="187"/>
                    <a:pt x="67" y="185"/>
                    <a:pt x="73" y="187"/>
                  </a:cubicBezTo>
                  <a:cubicBezTo>
                    <a:pt x="78" y="189"/>
                    <a:pt x="81" y="196"/>
                    <a:pt x="78" y="201"/>
                  </a:cubicBezTo>
                  <a:cubicBezTo>
                    <a:pt x="62" y="241"/>
                    <a:pt x="62" y="241"/>
                    <a:pt x="62" y="241"/>
                  </a:cubicBezTo>
                  <a:cubicBezTo>
                    <a:pt x="60" y="245"/>
                    <a:pt x="56" y="247"/>
                    <a:pt x="52" y="247"/>
                  </a:cubicBezTo>
                  <a:close/>
                  <a:moveTo>
                    <a:pt x="91" y="155"/>
                  </a:moveTo>
                  <a:cubicBezTo>
                    <a:pt x="89" y="155"/>
                    <a:pt x="88" y="155"/>
                    <a:pt x="86" y="154"/>
                  </a:cubicBezTo>
                  <a:cubicBezTo>
                    <a:pt x="81" y="152"/>
                    <a:pt x="78" y="146"/>
                    <a:pt x="81" y="140"/>
                  </a:cubicBezTo>
                  <a:cubicBezTo>
                    <a:pt x="97" y="101"/>
                    <a:pt x="97" y="101"/>
                    <a:pt x="97" y="101"/>
                  </a:cubicBezTo>
                  <a:cubicBezTo>
                    <a:pt x="100" y="95"/>
                    <a:pt x="106" y="93"/>
                    <a:pt x="111" y="95"/>
                  </a:cubicBezTo>
                  <a:cubicBezTo>
                    <a:pt x="117" y="97"/>
                    <a:pt x="120" y="104"/>
                    <a:pt x="117" y="109"/>
                  </a:cubicBezTo>
                  <a:cubicBezTo>
                    <a:pt x="101" y="149"/>
                    <a:pt x="101" y="149"/>
                    <a:pt x="101" y="149"/>
                  </a:cubicBezTo>
                  <a:cubicBezTo>
                    <a:pt x="99" y="153"/>
                    <a:pt x="95" y="155"/>
                    <a:pt x="91" y="155"/>
                  </a:cubicBezTo>
                  <a:close/>
                  <a:moveTo>
                    <a:pt x="130" y="63"/>
                  </a:moveTo>
                  <a:cubicBezTo>
                    <a:pt x="128" y="63"/>
                    <a:pt x="127" y="63"/>
                    <a:pt x="125" y="62"/>
                  </a:cubicBezTo>
                  <a:cubicBezTo>
                    <a:pt x="120" y="60"/>
                    <a:pt x="117" y="53"/>
                    <a:pt x="120" y="48"/>
                  </a:cubicBezTo>
                  <a:cubicBezTo>
                    <a:pt x="136" y="8"/>
                    <a:pt x="136" y="8"/>
                    <a:pt x="136" y="8"/>
                  </a:cubicBezTo>
                  <a:cubicBezTo>
                    <a:pt x="139" y="3"/>
                    <a:pt x="145" y="0"/>
                    <a:pt x="150" y="3"/>
                  </a:cubicBezTo>
                  <a:cubicBezTo>
                    <a:pt x="156" y="5"/>
                    <a:pt x="159" y="11"/>
                    <a:pt x="156" y="17"/>
                  </a:cubicBezTo>
                  <a:cubicBezTo>
                    <a:pt x="140" y="56"/>
                    <a:pt x="140" y="56"/>
                    <a:pt x="140" y="56"/>
                  </a:cubicBezTo>
                  <a:cubicBezTo>
                    <a:pt x="138" y="61"/>
                    <a:pt x="134" y="63"/>
                    <a:pt x="130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74" name="Freeform 44"/>
            <p:cNvSpPr>
              <a:spLocks/>
            </p:cNvSpPr>
            <p:nvPr/>
          </p:nvSpPr>
          <p:spPr bwMode="auto">
            <a:xfrm>
              <a:off x="6483352" y="2738438"/>
              <a:ext cx="25400" cy="34925"/>
            </a:xfrm>
            <a:custGeom>
              <a:avLst/>
              <a:gdLst>
                <a:gd name="T0" fmla="*/ 12 w 33"/>
                <a:gd name="T1" fmla="*/ 43 h 43"/>
                <a:gd name="T2" fmla="*/ 8 w 33"/>
                <a:gd name="T3" fmla="*/ 42 h 43"/>
                <a:gd name="T4" fmla="*/ 2 w 33"/>
                <a:gd name="T5" fmla="*/ 28 h 43"/>
                <a:gd name="T6" fmla="*/ 11 w 33"/>
                <a:gd name="T7" fmla="*/ 8 h 43"/>
                <a:gd name="T8" fmla="*/ 25 w 33"/>
                <a:gd name="T9" fmla="*/ 2 h 43"/>
                <a:gd name="T10" fmla="*/ 31 w 33"/>
                <a:gd name="T11" fmla="*/ 17 h 43"/>
                <a:gd name="T12" fmla="*/ 22 w 33"/>
                <a:gd name="T13" fmla="*/ 37 h 43"/>
                <a:gd name="T14" fmla="*/ 12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12" y="43"/>
                  </a:moveTo>
                  <a:cubicBezTo>
                    <a:pt x="11" y="43"/>
                    <a:pt x="9" y="43"/>
                    <a:pt x="8" y="42"/>
                  </a:cubicBezTo>
                  <a:cubicBezTo>
                    <a:pt x="2" y="40"/>
                    <a:pt x="0" y="34"/>
                    <a:pt x="2" y="28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3" y="3"/>
                    <a:pt x="19" y="0"/>
                    <a:pt x="25" y="2"/>
                  </a:cubicBezTo>
                  <a:cubicBezTo>
                    <a:pt x="30" y="5"/>
                    <a:pt x="33" y="11"/>
                    <a:pt x="31" y="17"/>
                  </a:cubicBezTo>
                  <a:cubicBezTo>
                    <a:pt x="22" y="37"/>
                    <a:pt x="22" y="37"/>
                    <a:pt x="22" y="37"/>
                  </a:cubicBezTo>
                  <a:cubicBezTo>
                    <a:pt x="20" y="41"/>
                    <a:pt x="16" y="43"/>
                    <a:pt x="12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75" name="Freeform 45"/>
            <p:cNvSpPr>
              <a:spLocks/>
            </p:cNvSpPr>
            <p:nvPr/>
          </p:nvSpPr>
          <p:spPr bwMode="auto">
            <a:xfrm>
              <a:off x="7391402" y="2316163"/>
              <a:ext cx="17463" cy="34925"/>
            </a:xfrm>
            <a:custGeom>
              <a:avLst/>
              <a:gdLst>
                <a:gd name="T0" fmla="*/ 11 w 21"/>
                <a:gd name="T1" fmla="*/ 43 h 43"/>
                <a:gd name="T2" fmla="*/ 0 w 21"/>
                <a:gd name="T3" fmla="*/ 33 h 43"/>
                <a:gd name="T4" fmla="*/ 0 w 21"/>
                <a:gd name="T5" fmla="*/ 11 h 43"/>
                <a:gd name="T6" fmla="*/ 11 w 21"/>
                <a:gd name="T7" fmla="*/ 0 h 43"/>
                <a:gd name="T8" fmla="*/ 21 w 21"/>
                <a:gd name="T9" fmla="*/ 11 h 43"/>
                <a:gd name="T10" fmla="*/ 21 w 21"/>
                <a:gd name="T11" fmla="*/ 33 h 43"/>
                <a:gd name="T12" fmla="*/ 11 w 21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43">
                  <a:moveTo>
                    <a:pt x="11" y="43"/>
                  </a:moveTo>
                  <a:cubicBezTo>
                    <a:pt x="5" y="43"/>
                    <a:pt x="0" y="39"/>
                    <a:pt x="0" y="33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1" y="5"/>
                    <a:pt x="21" y="11"/>
                  </a:cubicBezTo>
                  <a:cubicBezTo>
                    <a:pt x="21" y="33"/>
                    <a:pt x="21" y="33"/>
                    <a:pt x="21" y="33"/>
                  </a:cubicBezTo>
                  <a:cubicBezTo>
                    <a:pt x="21" y="39"/>
                    <a:pt x="17" y="43"/>
                    <a:pt x="1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76" name="Freeform 46"/>
            <p:cNvSpPr>
              <a:spLocks/>
            </p:cNvSpPr>
            <p:nvPr/>
          </p:nvSpPr>
          <p:spPr bwMode="auto">
            <a:xfrm>
              <a:off x="7391402" y="2379663"/>
              <a:ext cx="17463" cy="50800"/>
            </a:xfrm>
            <a:custGeom>
              <a:avLst/>
              <a:gdLst>
                <a:gd name="T0" fmla="*/ 11 w 21"/>
                <a:gd name="T1" fmla="*/ 64 h 64"/>
                <a:gd name="T2" fmla="*/ 0 w 21"/>
                <a:gd name="T3" fmla="*/ 54 h 64"/>
                <a:gd name="T4" fmla="*/ 0 w 21"/>
                <a:gd name="T5" fmla="*/ 11 h 64"/>
                <a:gd name="T6" fmla="*/ 11 w 21"/>
                <a:gd name="T7" fmla="*/ 0 h 64"/>
                <a:gd name="T8" fmla="*/ 21 w 21"/>
                <a:gd name="T9" fmla="*/ 11 h 64"/>
                <a:gd name="T10" fmla="*/ 21 w 21"/>
                <a:gd name="T11" fmla="*/ 54 h 64"/>
                <a:gd name="T12" fmla="*/ 11 w 21"/>
                <a:gd name="T13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64">
                  <a:moveTo>
                    <a:pt x="11" y="64"/>
                  </a:moveTo>
                  <a:cubicBezTo>
                    <a:pt x="5" y="64"/>
                    <a:pt x="0" y="60"/>
                    <a:pt x="0" y="5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1" y="5"/>
                    <a:pt x="21" y="11"/>
                  </a:cubicBezTo>
                  <a:cubicBezTo>
                    <a:pt x="21" y="54"/>
                    <a:pt x="21" y="54"/>
                    <a:pt x="21" y="54"/>
                  </a:cubicBezTo>
                  <a:cubicBezTo>
                    <a:pt x="21" y="60"/>
                    <a:pt x="17" y="64"/>
                    <a:pt x="11" y="6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77" name="Freeform 47"/>
            <p:cNvSpPr>
              <a:spLocks noEditPoints="1"/>
            </p:cNvSpPr>
            <p:nvPr/>
          </p:nvSpPr>
          <p:spPr bwMode="auto">
            <a:xfrm>
              <a:off x="7391402" y="2459038"/>
              <a:ext cx="17463" cy="288925"/>
            </a:xfrm>
            <a:custGeom>
              <a:avLst/>
              <a:gdLst>
                <a:gd name="T0" fmla="*/ 11 w 21"/>
                <a:gd name="T1" fmla="*/ 365 h 365"/>
                <a:gd name="T2" fmla="*/ 0 w 21"/>
                <a:gd name="T3" fmla="*/ 354 h 365"/>
                <a:gd name="T4" fmla="*/ 0 w 21"/>
                <a:gd name="T5" fmla="*/ 311 h 365"/>
                <a:gd name="T6" fmla="*/ 11 w 21"/>
                <a:gd name="T7" fmla="*/ 300 h 365"/>
                <a:gd name="T8" fmla="*/ 21 w 21"/>
                <a:gd name="T9" fmla="*/ 311 h 365"/>
                <a:gd name="T10" fmla="*/ 21 w 21"/>
                <a:gd name="T11" fmla="*/ 354 h 365"/>
                <a:gd name="T12" fmla="*/ 11 w 21"/>
                <a:gd name="T13" fmla="*/ 365 h 365"/>
                <a:gd name="T14" fmla="*/ 11 w 21"/>
                <a:gd name="T15" fmla="*/ 265 h 365"/>
                <a:gd name="T16" fmla="*/ 0 w 21"/>
                <a:gd name="T17" fmla="*/ 254 h 365"/>
                <a:gd name="T18" fmla="*/ 0 w 21"/>
                <a:gd name="T19" fmla="*/ 211 h 365"/>
                <a:gd name="T20" fmla="*/ 11 w 21"/>
                <a:gd name="T21" fmla="*/ 200 h 365"/>
                <a:gd name="T22" fmla="*/ 21 w 21"/>
                <a:gd name="T23" fmla="*/ 211 h 365"/>
                <a:gd name="T24" fmla="*/ 21 w 21"/>
                <a:gd name="T25" fmla="*/ 254 h 365"/>
                <a:gd name="T26" fmla="*/ 11 w 21"/>
                <a:gd name="T27" fmla="*/ 265 h 365"/>
                <a:gd name="T28" fmla="*/ 11 w 21"/>
                <a:gd name="T29" fmla="*/ 165 h 365"/>
                <a:gd name="T30" fmla="*/ 0 w 21"/>
                <a:gd name="T31" fmla="*/ 154 h 365"/>
                <a:gd name="T32" fmla="*/ 0 w 21"/>
                <a:gd name="T33" fmla="*/ 111 h 365"/>
                <a:gd name="T34" fmla="*/ 11 w 21"/>
                <a:gd name="T35" fmla="*/ 100 h 365"/>
                <a:gd name="T36" fmla="*/ 21 w 21"/>
                <a:gd name="T37" fmla="*/ 111 h 365"/>
                <a:gd name="T38" fmla="*/ 21 w 21"/>
                <a:gd name="T39" fmla="*/ 154 h 365"/>
                <a:gd name="T40" fmla="*/ 11 w 21"/>
                <a:gd name="T41" fmla="*/ 165 h 365"/>
                <a:gd name="T42" fmla="*/ 11 w 21"/>
                <a:gd name="T43" fmla="*/ 64 h 365"/>
                <a:gd name="T44" fmla="*/ 0 w 21"/>
                <a:gd name="T45" fmla="*/ 54 h 365"/>
                <a:gd name="T46" fmla="*/ 0 w 21"/>
                <a:gd name="T47" fmla="*/ 11 h 365"/>
                <a:gd name="T48" fmla="*/ 11 w 21"/>
                <a:gd name="T49" fmla="*/ 0 h 365"/>
                <a:gd name="T50" fmla="*/ 21 w 21"/>
                <a:gd name="T51" fmla="*/ 11 h 365"/>
                <a:gd name="T52" fmla="*/ 21 w 21"/>
                <a:gd name="T53" fmla="*/ 54 h 365"/>
                <a:gd name="T54" fmla="*/ 11 w 21"/>
                <a:gd name="T55" fmla="*/ 64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1" h="365">
                  <a:moveTo>
                    <a:pt x="11" y="365"/>
                  </a:moveTo>
                  <a:cubicBezTo>
                    <a:pt x="5" y="365"/>
                    <a:pt x="0" y="360"/>
                    <a:pt x="0" y="354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05"/>
                    <a:pt x="5" y="300"/>
                    <a:pt x="11" y="300"/>
                  </a:cubicBezTo>
                  <a:cubicBezTo>
                    <a:pt x="17" y="300"/>
                    <a:pt x="21" y="305"/>
                    <a:pt x="21" y="311"/>
                  </a:cubicBezTo>
                  <a:cubicBezTo>
                    <a:pt x="21" y="354"/>
                    <a:pt x="21" y="354"/>
                    <a:pt x="21" y="354"/>
                  </a:cubicBezTo>
                  <a:cubicBezTo>
                    <a:pt x="21" y="360"/>
                    <a:pt x="17" y="365"/>
                    <a:pt x="11" y="365"/>
                  </a:cubicBezTo>
                  <a:close/>
                  <a:moveTo>
                    <a:pt x="11" y="265"/>
                  </a:moveTo>
                  <a:cubicBezTo>
                    <a:pt x="5" y="265"/>
                    <a:pt x="0" y="260"/>
                    <a:pt x="0" y="254"/>
                  </a:cubicBezTo>
                  <a:cubicBezTo>
                    <a:pt x="0" y="211"/>
                    <a:pt x="0" y="211"/>
                    <a:pt x="0" y="211"/>
                  </a:cubicBezTo>
                  <a:cubicBezTo>
                    <a:pt x="0" y="205"/>
                    <a:pt x="5" y="200"/>
                    <a:pt x="11" y="200"/>
                  </a:cubicBezTo>
                  <a:cubicBezTo>
                    <a:pt x="17" y="200"/>
                    <a:pt x="21" y="205"/>
                    <a:pt x="21" y="211"/>
                  </a:cubicBezTo>
                  <a:cubicBezTo>
                    <a:pt x="21" y="254"/>
                    <a:pt x="21" y="254"/>
                    <a:pt x="21" y="254"/>
                  </a:cubicBezTo>
                  <a:cubicBezTo>
                    <a:pt x="21" y="260"/>
                    <a:pt x="17" y="265"/>
                    <a:pt x="11" y="265"/>
                  </a:cubicBezTo>
                  <a:close/>
                  <a:moveTo>
                    <a:pt x="11" y="165"/>
                  </a:moveTo>
                  <a:cubicBezTo>
                    <a:pt x="5" y="165"/>
                    <a:pt x="0" y="160"/>
                    <a:pt x="0" y="154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05"/>
                    <a:pt x="5" y="100"/>
                    <a:pt x="11" y="100"/>
                  </a:cubicBezTo>
                  <a:cubicBezTo>
                    <a:pt x="17" y="100"/>
                    <a:pt x="21" y="105"/>
                    <a:pt x="21" y="111"/>
                  </a:cubicBezTo>
                  <a:cubicBezTo>
                    <a:pt x="21" y="154"/>
                    <a:pt x="21" y="154"/>
                    <a:pt x="21" y="154"/>
                  </a:cubicBezTo>
                  <a:cubicBezTo>
                    <a:pt x="21" y="160"/>
                    <a:pt x="17" y="165"/>
                    <a:pt x="11" y="165"/>
                  </a:cubicBezTo>
                  <a:close/>
                  <a:moveTo>
                    <a:pt x="11" y="64"/>
                  </a:moveTo>
                  <a:cubicBezTo>
                    <a:pt x="5" y="64"/>
                    <a:pt x="0" y="60"/>
                    <a:pt x="0" y="5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1" y="5"/>
                    <a:pt x="21" y="11"/>
                  </a:cubicBezTo>
                  <a:cubicBezTo>
                    <a:pt x="21" y="54"/>
                    <a:pt x="21" y="54"/>
                    <a:pt x="21" y="54"/>
                  </a:cubicBezTo>
                  <a:cubicBezTo>
                    <a:pt x="21" y="60"/>
                    <a:pt x="17" y="64"/>
                    <a:pt x="11" y="6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78" name="Freeform 48"/>
            <p:cNvSpPr>
              <a:spLocks/>
            </p:cNvSpPr>
            <p:nvPr/>
          </p:nvSpPr>
          <p:spPr bwMode="auto">
            <a:xfrm>
              <a:off x="7391402" y="2776538"/>
              <a:ext cx="17463" cy="33337"/>
            </a:xfrm>
            <a:custGeom>
              <a:avLst/>
              <a:gdLst>
                <a:gd name="T0" fmla="*/ 11 w 21"/>
                <a:gd name="T1" fmla="*/ 43 h 43"/>
                <a:gd name="T2" fmla="*/ 0 w 21"/>
                <a:gd name="T3" fmla="*/ 33 h 43"/>
                <a:gd name="T4" fmla="*/ 0 w 21"/>
                <a:gd name="T5" fmla="*/ 11 h 43"/>
                <a:gd name="T6" fmla="*/ 11 w 21"/>
                <a:gd name="T7" fmla="*/ 0 h 43"/>
                <a:gd name="T8" fmla="*/ 21 w 21"/>
                <a:gd name="T9" fmla="*/ 11 h 43"/>
                <a:gd name="T10" fmla="*/ 21 w 21"/>
                <a:gd name="T11" fmla="*/ 33 h 43"/>
                <a:gd name="T12" fmla="*/ 11 w 21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43">
                  <a:moveTo>
                    <a:pt x="11" y="43"/>
                  </a:moveTo>
                  <a:cubicBezTo>
                    <a:pt x="5" y="43"/>
                    <a:pt x="0" y="39"/>
                    <a:pt x="0" y="33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1" y="5"/>
                    <a:pt x="21" y="11"/>
                  </a:cubicBezTo>
                  <a:cubicBezTo>
                    <a:pt x="21" y="33"/>
                    <a:pt x="21" y="33"/>
                    <a:pt x="21" y="33"/>
                  </a:cubicBezTo>
                  <a:cubicBezTo>
                    <a:pt x="21" y="39"/>
                    <a:pt x="17" y="43"/>
                    <a:pt x="1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79" name="Freeform 49"/>
            <p:cNvSpPr>
              <a:spLocks/>
            </p:cNvSpPr>
            <p:nvPr/>
          </p:nvSpPr>
          <p:spPr bwMode="auto">
            <a:xfrm>
              <a:off x="7378702" y="2316163"/>
              <a:ext cx="30163" cy="30162"/>
            </a:xfrm>
            <a:custGeom>
              <a:avLst/>
              <a:gdLst>
                <a:gd name="T0" fmla="*/ 12 w 39"/>
                <a:gd name="T1" fmla="*/ 38 h 38"/>
                <a:gd name="T2" fmla="*/ 5 w 39"/>
                <a:gd name="T3" fmla="*/ 35 h 38"/>
                <a:gd name="T4" fmla="*/ 5 w 39"/>
                <a:gd name="T5" fmla="*/ 20 h 38"/>
                <a:gd name="T6" fmla="*/ 20 w 39"/>
                <a:gd name="T7" fmla="*/ 4 h 38"/>
                <a:gd name="T8" fmla="*/ 35 w 39"/>
                <a:gd name="T9" fmla="*/ 4 h 38"/>
                <a:gd name="T10" fmla="*/ 35 w 39"/>
                <a:gd name="T11" fmla="*/ 20 h 38"/>
                <a:gd name="T12" fmla="*/ 20 w 39"/>
                <a:gd name="T13" fmla="*/ 35 h 38"/>
                <a:gd name="T14" fmla="*/ 12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12" y="38"/>
                  </a:moveTo>
                  <a:cubicBezTo>
                    <a:pt x="9" y="38"/>
                    <a:pt x="7" y="37"/>
                    <a:pt x="5" y="35"/>
                  </a:cubicBezTo>
                  <a:cubicBezTo>
                    <a:pt x="0" y="31"/>
                    <a:pt x="0" y="24"/>
                    <a:pt x="5" y="20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4" y="0"/>
                    <a:pt x="31" y="0"/>
                    <a:pt x="35" y="4"/>
                  </a:cubicBezTo>
                  <a:cubicBezTo>
                    <a:pt x="39" y="8"/>
                    <a:pt x="39" y="15"/>
                    <a:pt x="35" y="20"/>
                  </a:cubicBezTo>
                  <a:cubicBezTo>
                    <a:pt x="20" y="35"/>
                    <a:pt x="20" y="35"/>
                    <a:pt x="20" y="35"/>
                  </a:cubicBezTo>
                  <a:cubicBezTo>
                    <a:pt x="18" y="37"/>
                    <a:pt x="15" y="38"/>
                    <a:pt x="12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80" name="Freeform 50"/>
            <p:cNvSpPr>
              <a:spLocks/>
            </p:cNvSpPr>
            <p:nvPr/>
          </p:nvSpPr>
          <p:spPr bwMode="auto">
            <a:xfrm>
              <a:off x="7323139" y="2360613"/>
              <a:ext cx="42863" cy="41275"/>
            </a:xfrm>
            <a:custGeom>
              <a:avLst/>
              <a:gdLst>
                <a:gd name="T0" fmla="*/ 11 w 54"/>
                <a:gd name="T1" fmla="*/ 53 h 53"/>
                <a:gd name="T2" fmla="*/ 4 w 54"/>
                <a:gd name="T3" fmla="*/ 50 h 53"/>
                <a:gd name="T4" fmla="*/ 4 w 54"/>
                <a:gd name="T5" fmla="*/ 34 h 53"/>
                <a:gd name="T6" fmla="*/ 34 w 54"/>
                <a:gd name="T7" fmla="*/ 4 h 53"/>
                <a:gd name="T8" fmla="*/ 49 w 54"/>
                <a:gd name="T9" fmla="*/ 4 h 53"/>
                <a:gd name="T10" fmla="*/ 49 w 54"/>
                <a:gd name="T11" fmla="*/ 19 h 53"/>
                <a:gd name="T12" fmla="*/ 19 w 54"/>
                <a:gd name="T13" fmla="*/ 50 h 53"/>
                <a:gd name="T14" fmla="*/ 11 w 54"/>
                <a:gd name="T15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4" h="53">
                  <a:moveTo>
                    <a:pt x="11" y="53"/>
                  </a:moveTo>
                  <a:cubicBezTo>
                    <a:pt x="9" y="53"/>
                    <a:pt x="6" y="52"/>
                    <a:pt x="4" y="50"/>
                  </a:cubicBezTo>
                  <a:cubicBezTo>
                    <a:pt x="0" y="45"/>
                    <a:pt x="0" y="39"/>
                    <a:pt x="4" y="34"/>
                  </a:cubicBezTo>
                  <a:cubicBezTo>
                    <a:pt x="34" y="4"/>
                    <a:pt x="34" y="4"/>
                    <a:pt x="34" y="4"/>
                  </a:cubicBezTo>
                  <a:cubicBezTo>
                    <a:pt x="38" y="0"/>
                    <a:pt x="45" y="0"/>
                    <a:pt x="49" y="4"/>
                  </a:cubicBezTo>
                  <a:cubicBezTo>
                    <a:pt x="54" y="8"/>
                    <a:pt x="54" y="15"/>
                    <a:pt x="49" y="19"/>
                  </a:cubicBezTo>
                  <a:cubicBezTo>
                    <a:pt x="19" y="50"/>
                    <a:pt x="19" y="50"/>
                    <a:pt x="19" y="50"/>
                  </a:cubicBezTo>
                  <a:cubicBezTo>
                    <a:pt x="17" y="52"/>
                    <a:pt x="14" y="53"/>
                    <a:pt x="11" y="5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81" name="Freeform 51"/>
            <p:cNvSpPr>
              <a:spLocks noEditPoints="1"/>
            </p:cNvSpPr>
            <p:nvPr/>
          </p:nvSpPr>
          <p:spPr bwMode="auto">
            <a:xfrm>
              <a:off x="7097714" y="2416175"/>
              <a:ext cx="211138" cy="211137"/>
            </a:xfrm>
            <a:custGeom>
              <a:avLst/>
              <a:gdLst>
                <a:gd name="T0" fmla="*/ 12 w 266"/>
                <a:gd name="T1" fmla="*/ 266 h 266"/>
                <a:gd name="T2" fmla="*/ 4 w 266"/>
                <a:gd name="T3" fmla="*/ 263 h 266"/>
                <a:gd name="T4" fmla="*/ 4 w 266"/>
                <a:gd name="T5" fmla="*/ 247 h 266"/>
                <a:gd name="T6" fmla="*/ 34 w 266"/>
                <a:gd name="T7" fmla="*/ 217 h 266"/>
                <a:gd name="T8" fmla="*/ 50 w 266"/>
                <a:gd name="T9" fmla="*/ 217 h 266"/>
                <a:gd name="T10" fmla="*/ 50 w 266"/>
                <a:gd name="T11" fmla="*/ 232 h 266"/>
                <a:gd name="T12" fmla="*/ 19 w 266"/>
                <a:gd name="T13" fmla="*/ 263 h 266"/>
                <a:gd name="T14" fmla="*/ 12 w 266"/>
                <a:gd name="T15" fmla="*/ 266 h 266"/>
                <a:gd name="T16" fmla="*/ 82 w 266"/>
                <a:gd name="T17" fmla="*/ 195 h 266"/>
                <a:gd name="T18" fmla="*/ 75 w 266"/>
                <a:gd name="T19" fmla="*/ 192 h 266"/>
                <a:gd name="T20" fmla="*/ 75 w 266"/>
                <a:gd name="T21" fmla="*/ 176 h 266"/>
                <a:gd name="T22" fmla="*/ 105 w 266"/>
                <a:gd name="T23" fmla="*/ 146 h 266"/>
                <a:gd name="T24" fmla="*/ 120 w 266"/>
                <a:gd name="T25" fmla="*/ 146 h 266"/>
                <a:gd name="T26" fmla="*/ 120 w 266"/>
                <a:gd name="T27" fmla="*/ 162 h 266"/>
                <a:gd name="T28" fmla="*/ 90 w 266"/>
                <a:gd name="T29" fmla="*/ 192 h 266"/>
                <a:gd name="T30" fmla="*/ 82 w 266"/>
                <a:gd name="T31" fmla="*/ 195 h 266"/>
                <a:gd name="T32" fmla="*/ 153 w 266"/>
                <a:gd name="T33" fmla="*/ 124 h 266"/>
                <a:gd name="T34" fmla="*/ 145 w 266"/>
                <a:gd name="T35" fmla="*/ 121 h 266"/>
                <a:gd name="T36" fmla="*/ 145 w 266"/>
                <a:gd name="T37" fmla="*/ 106 h 266"/>
                <a:gd name="T38" fmla="*/ 176 w 266"/>
                <a:gd name="T39" fmla="*/ 75 h 266"/>
                <a:gd name="T40" fmla="*/ 191 w 266"/>
                <a:gd name="T41" fmla="*/ 75 h 266"/>
                <a:gd name="T42" fmla="*/ 191 w 266"/>
                <a:gd name="T43" fmla="*/ 91 h 266"/>
                <a:gd name="T44" fmla="*/ 161 w 266"/>
                <a:gd name="T45" fmla="*/ 121 h 266"/>
                <a:gd name="T46" fmla="*/ 153 w 266"/>
                <a:gd name="T47" fmla="*/ 124 h 266"/>
                <a:gd name="T48" fmla="*/ 224 w 266"/>
                <a:gd name="T49" fmla="*/ 54 h 266"/>
                <a:gd name="T50" fmla="*/ 216 w 266"/>
                <a:gd name="T51" fmla="*/ 50 h 266"/>
                <a:gd name="T52" fmla="*/ 216 w 266"/>
                <a:gd name="T53" fmla="*/ 35 h 266"/>
                <a:gd name="T54" fmla="*/ 246 w 266"/>
                <a:gd name="T55" fmla="*/ 5 h 266"/>
                <a:gd name="T56" fmla="*/ 262 w 266"/>
                <a:gd name="T57" fmla="*/ 5 h 266"/>
                <a:gd name="T58" fmla="*/ 262 w 266"/>
                <a:gd name="T59" fmla="*/ 20 h 266"/>
                <a:gd name="T60" fmla="*/ 231 w 266"/>
                <a:gd name="T61" fmla="*/ 50 h 266"/>
                <a:gd name="T62" fmla="*/ 224 w 266"/>
                <a:gd name="T63" fmla="*/ 54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66" h="266">
                  <a:moveTo>
                    <a:pt x="12" y="266"/>
                  </a:moveTo>
                  <a:cubicBezTo>
                    <a:pt x="9" y="266"/>
                    <a:pt x="6" y="265"/>
                    <a:pt x="4" y="263"/>
                  </a:cubicBezTo>
                  <a:cubicBezTo>
                    <a:pt x="0" y="258"/>
                    <a:pt x="0" y="251"/>
                    <a:pt x="4" y="247"/>
                  </a:cubicBezTo>
                  <a:cubicBezTo>
                    <a:pt x="34" y="217"/>
                    <a:pt x="34" y="217"/>
                    <a:pt x="34" y="217"/>
                  </a:cubicBezTo>
                  <a:cubicBezTo>
                    <a:pt x="38" y="213"/>
                    <a:pt x="45" y="213"/>
                    <a:pt x="50" y="217"/>
                  </a:cubicBezTo>
                  <a:cubicBezTo>
                    <a:pt x="54" y="221"/>
                    <a:pt x="54" y="228"/>
                    <a:pt x="50" y="232"/>
                  </a:cubicBezTo>
                  <a:cubicBezTo>
                    <a:pt x="19" y="263"/>
                    <a:pt x="19" y="263"/>
                    <a:pt x="19" y="263"/>
                  </a:cubicBezTo>
                  <a:cubicBezTo>
                    <a:pt x="17" y="265"/>
                    <a:pt x="14" y="266"/>
                    <a:pt x="12" y="266"/>
                  </a:cubicBezTo>
                  <a:close/>
                  <a:moveTo>
                    <a:pt x="82" y="195"/>
                  </a:moveTo>
                  <a:cubicBezTo>
                    <a:pt x="80" y="195"/>
                    <a:pt x="77" y="194"/>
                    <a:pt x="75" y="192"/>
                  </a:cubicBezTo>
                  <a:cubicBezTo>
                    <a:pt x="70" y="188"/>
                    <a:pt x="70" y="181"/>
                    <a:pt x="75" y="176"/>
                  </a:cubicBezTo>
                  <a:cubicBezTo>
                    <a:pt x="105" y="146"/>
                    <a:pt x="105" y="146"/>
                    <a:pt x="105" y="146"/>
                  </a:cubicBezTo>
                  <a:cubicBezTo>
                    <a:pt x="109" y="142"/>
                    <a:pt x="116" y="142"/>
                    <a:pt x="120" y="146"/>
                  </a:cubicBezTo>
                  <a:cubicBezTo>
                    <a:pt x="125" y="150"/>
                    <a:pt x="125" y="157"/>
                    <a:pt x="120" y="162"/>
                  </a:cubicBezTo>
                  <a:cubicBezTo>
                    <a:pt x="90" y="192"/>
                    <a:pt x="90" y="192"/>
                    <a:pt x="90" y="192"/>
                  </a:cubicBezTo>
                  <a:cubicBezTo>
                    <a:pt x="88" y="194"/>
                    <a:pt x="85" y="195"/>
                    <a:pt x="82" y="195"/>
                  </a:cubicBezTo>
                  <a:close/>
                  <a:moveTo>
                    <a:pt x="153" y="124"/>
                  </a:moveTo>
                  <a:cubicBezTo>
                    <a:pt x="150" y="124"/>
                    <a:pt x="147" y="123"/>
                    <a:pt x="145" y="121"/>
                  </a:cubicBezTo>
                  <a:cubicBezTo>
                    <a:pt x="141" y="117"/>
                    <a:pt x="141" y="110"/>
                    <a:pt x="145" y="106"/>
                  </a:cubicBezTo>
                  <a:cubicBezTo>
                    <a:pt x="176" y="75"/>
                    <a:pt x="176" y="75"/>
                    <a:pt x="176" y="75"/>
                  </a:cubicBezTo>
                  <a:cubicBezTo>
                    <a:pt x="180" y="71"/>
                    <a:pt x="187" y="71"/>
                    <a:pt x="191" y="75"/>
                  </a:cubicBezTo>
                  <a:cubicBezTo>
                    <a:pt x="195" y="80"/>
                    <a:pt x="195" y="87"/>
                    <a:pt x="191" y="91"/>
                  </a:cubicBezTo>
                  <a:cubicBezTo>
                    <a:pt x="161" y="121"/>
                    <a:pt x="161" y="121"/>
                    <a:pt x="161" y="121"/>
                  </a:cubicBezTo>
                  <a:cubicBezTo>
                    <a:pt x="159" y="123"/>
                    <a:pt x="156" y="124"/>
                    <a:pt x="153" y="124"/>
                  </a:cubicBezTo>
                  <a:close/>
                  <a:moveTo>
                    <a:pt x="224" y="54"/>
                  </a:moveTo>
                  <a:cubicBezTo>
                    <a:pt x="221" y="54"/>
                    <a:pt x="218" y="52"/>
                    <a:pt x="216" y="50"/>
                  </a:cubicBezTo>
                  <a:cubicBezTo>
                    <a:pt x="212" y="46"/>
                    <a:pt x="212" y="39"/>
                    <a:pt x="216" y="35"/>
                  </a:cubicBezTo>
                  <a:cubicBezTo>
                    <a:pt x="246" y="5"/>
                    <a:pt x="246" y="5"/>
                    <a:pt x="246" y="5"/>
                  </a:cubicBezTo>
                  <a:cubicBezTo>
                    <a:pt x="251" y="0"/>
                    <a:pt x="257" y="0"/>
                    <a:pt x="262" y="5"/>
                  </a:cubicBezTo>
                  <a:cubicBezTo>
                    <a:pt x="266" y="9"/>
                    <a:pt x="266" y="16"/>
                    <a:pt x="262" y="20"/>
                  </a:cubicBezTo>
                  <a:cubicBezTo>
                    <a:pt x="231" y="50"/>
                    <a:pt x="231" y="50"/>
                    <a:pt x="231" y="50"/>
                  </a:cubicBezTo>
                  <a:cubicBezTo>
                    <a:pt x="229" y="52"/>
                    <a:pt x="227" y="54"/>
                    <a:pt x="224" y="5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82" name="Freeform 52"/>
            <p:cNvSpPr>
              <a:spLocks/>
            </p:cNvSpPr>
            <p:nvPr/>
          </p:nvSpPr>
          <p:spPr bwMode="auto">
            <a:xfrm>
              <a:off x="7053264" y="2640013"/>
              <a:ext cx="31750" cy="30162"/>
            </a:xfrm>
            <a:custGeom>
              <a:avLst/>
              <a:gdLst>
                <a:gd name="T0" fmla="*/ 12 w 39"/>
                <a:gd name="T1" fmla="*/ 38 h 38"/>
                <a:gd name="T2" fmla="*/ 4 w 39"/>
                <a:gd name="T3" fmla="*/ 35 h 38"/>
                <a:gd name="T4" fmla="*/ 4 w 39"/>
                <a:gd name="T5" fmla="*/ 20 h 38"/>
                <a:gd name="T6" fmla="*/ 19 w 39"/>
                <a:gd name="T7" fmla="*/ 5 h 38"/>
                <a:gd name="T8" fmla="*/ 35 w 39"/>
                <a:gd name="T9" fmla="*/ 5 h 38"/>
                <a:gd name="T10" fmla="*/ 35 w 39"/>
                <a:gd name="T11" fmla="*/ 20 h 38"/>
                <a:gd name="T12" fmla="*/ 19 w 39"/>
                <a:gd name="T13" fmla="*/ 35 h 38"/>
                <a:gd name="T14" fmla="*/ 12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12" y="38"/>
                  </a:moveTo>
                  <a:cubicBezTo>
                    <a:pt x="9" y="38"/>
                    <a:pt x="6" y="37"/>
                    <a:pt x="4" y="35"/>
                  </a:cubicBezTo>
                  <a:cubicBezTo>
                    <a:pt x="0" y="31"/>
                    <a:pt x="0" y="24"/>
                    <a:pt x="4" y="20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4" y="0"/>
                    <a:pt x="31" y="0"/>
                    <a:pt x="35" y="5"/>
                  </a:cubicBezTo>
                  <a:cubicBezTo>
                    <a:pt x="39" y="9"/>
                    <a:pt x="39" y="16"/>
                    <a:pt x="35" y="20"/>
                  </a:cubicBezTo>
                  <a:cubicBezTo>
                    <a:pt x="19" y="35"/>
                    <a:pt x="19" y="35"/>
                    <a:pt x="19" y="35"/>
                  </a:cubicBezTo>
                  <a:cubicBezTo>
                    <a:pt x="17" y="37"/>
                    <a:pt x="15" y="38"/>
                    <a:pt x="12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83" name="Freeform 53"/>
            <p:cNvSpPr>
              <a:spLocks/>
            </p:cNvSpPr>
            <p:nvPr/>
          </p:nvSpPr>
          <p:spPr bwMode="auto">
            <a:xfrm>
              <a:off x="7391402" y="2316163"/>
              <a:ext cx="30163" cy="30162"/>
            </a:xfrm>
            <a:custGeom>
              <a:avLst/>
              <a:gdLst>
                <a:gd name="T0" fmla="*/ 27 w 39"/>
                <a:gd name="T1" fmla="*/ 38 h 38"/>
                <a:gd name="T2" fmla="*/ 19 w 39"/>
                <a:gd name="T3" fmla="*/ 35 h 38"/>
                <a:gd name="T4" fmla="*/ 4 w 39"/>
                <a:gd name="T5" fmla="*/ 20 h 38"/>
                <a:gd name="T6" fmla="*/ 4 w 39"/>
                <a:gd name="T7" fmla="*/ 4 h 38"/>
                <a:gd name="T8" fmla="*/ 19 w 39"/>
                <a:gd name="T9" fmla="*/ 4 h 38"/>
                <a:gd name="T10" fmla="*/ 35 w 39"/>
                <a:gd name="T11" fmla="*/ 20 h 38"/>
                <a:gd name="T12" fmla="*/ 35 w 39"/>
                <a:gd name="T13" fmla="*/ 35 h 38"/>
                <a:gd name="T14" fmla="*/ 2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27" y="38"/>
                  </a:moveTo>
                  <a:cubicBezTo>
                    <a:pt x="24" y="38"/>
                    <a:pt x="21" y="37"/>
                    <a:pt x="19" y="35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0" y="15"/>
                    <a:pt x="0" y="8"/>
                    <a:pt x="4" y="4"/>
                  </a:cubicBezTo>
                  <a:cubicBezTo>
                    <a:pt x="8" y="0"/>
                    <a:pt x="15" y="0"/>
                    <a:pt x="19" y="4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9" y="24"/>
                    <a:pt x="39" y="31"/>
                    <a:pt x="35" y="35"/>
                  </a:cubicBezTo>
                  <a:cubicBezTo>
                    <a:pt x="32" y="37"/>
                    <a:pt x="30" y="38"/>
                    <a:pt x="27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84" name="Freeform 54"/>
            <p:cNvSpPr>
              <a:spLocks/>
            </p:cNvSpPr>
            <p:nvPr/>
          </p:nvSpPr>
          <p:spPr bwMode="auto">
            <a:xfrm>
              <a:off x="7434264" y="2360613"/>
              <a:ext cx="44450" cy="41275"/>
            </a:xfrm>
            <a:custGeom>
              <a:avLst/>
              <a:gdLst>
                <a:gd name="T0" fmla="*/ 43 w 55"/>
                <a:gd name="T1" fmla="*/ 53 h 53"/>
                <a:gd name="T2" fmla="*/ 35 w 55"/>
                <a:gd name="T3" fmla="*/ 50 h 53"/>
                <a:gd name="T4" fmla="*/ 5 w 55"/>
                <a:gd name="T5" fmla="*/ 19 h 53"/>
                <a:gd name="T6" fmla="*/ 5 w 55"/>
                <a:gd name="T7" fmla="*/ 4 h 53"/>
                <a:gd name="T8" fmla="*/ 20 w 55"/>
                <a:gd name="T9" fmla="*/ 4 h 53"/>
                <a:gd name="T10" fmla="*/ 50 w 55"/>
                <a:gd name="T11" fmla="*/ 34 h 53"/>
                <a:gd name="T12" fmla="*/ 50 w 55"/>
                <a:gd name="T13" fmla="*/ 50 h 53"/>
                <a:gd name="T14" fmla="*/ 43 w 55"/>
                <a:gd name="T15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" h="53">
                  <a:moveTo>
                    <a:pt x="43" y="53"/>
                  </a:moveTo>
                  <a:cubicBezTo>
                    <a:pt x="40" y="53"/>
                    <a:pt x="37" y="52"/>
                    <a:pt x="35" y="50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0" y="15"/>
                    <a:pt x="0" y="8"/>
                    <a:pt x="5" y="4"/>
                  </a:cubicBezTo>
                  <a:cubicBezTo>
                    <a:pt x="9" y="0"/>
                    <a:pt x="16" y="0"/>
                    <a:pt x="20" y="4"/>
                  </a:cubicBezTo>
                  <a:cubicBezTo>
                    <a:pt x="50" y="34"/>
                    <a:pt x="50" y="34"/>
                    <a:pt x="50" y="34"/>
                  </a:cubicBezTo>
                  <a:cubicBezTo>
                    <a:pt x="55" y="39"/>
                    <a:pt x="55" y="45"/>
                    <a:pt x="50" y="50"/>
                  </a:cubicBezTo>
                  <a:cubicBezTo>
                    <a:pt x="48" y="52"/>
                    <a:pt x="45" y="53"/>
                    <a:pt x="43" y="5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85" name="Freeform 55"/>
            <p:cNvSpPr>
              <a:spLocks noEditPoints="1"/>
            </p:cNvSpPr>
            <p:nvPr/>
          </p:nvSpPr>
          <p:spPr bwMode="auto">
            <a:xfrm>
              <a:off x="7491414" y="2416175"/>
              <a:ext cx="211138" cy="211137"/>
            </a:xfrm>
            <a:custGeom>
              <a:avLst/>
              <a:gdLst>
                <a:gd name="T0" fmla="*/ 255 w 266"/>
                <a:gd name="T1" fmla="*/ 266 h 266"/>
                <a:gd name="T2" fmla="*/ 247 w 266"/>
                <a:gd name="T3" fmla="*/ 263 h 266"/>
                <a:gd name="T4" fmla="*/ 217 w 266"/>
                <a:gd name="T5" fmla="*/ 232 h 266"/>
                <a:gd name="T6" fmla="*/ 217 w 266"/>
                <a:gd name="T7" fmla="*/ 217 h 266"/>
                <a:gd name="T8" fmla="*/ 232 w 266"/>
                <a:gd name="T9" fmla="*/ 217 h 266"/>
                <a:gd name="T10" fmla="*/ 262 w 266"/>
                <a:gd name="T11" fmla="*/ 247 h 266"/>
                <a:gd name="T12" fmla="*/ 262 w 266"/>
                <a:gd name="T13" fmla="*/ 263 h 266"/>
                <a:gd name="T14" fmla="*/ 255 w 266"/>
                <a:gd name="T15" fmla="*/ 266 h 266"/>
                <a:gd name="T16" fmla="*/ 184 w 266"/>
                <a:gd name="T17" fmla="*/ 195 h 266"/>
                <a:gd name="T18" fmla="*/ 176 w 266"/>
                <a:gd name="T19" fmla="*/ 192 h 266"/>
                <a:gd name="T20" fmla="*/ 146 w 266"/>
                <a:gd name="T21" fmla="*/ 162 h 266"/>
                <a:gd name="T22" fmla="*/ 146 w 266"/>
                <a:gd name="T23" fmla="*/ 146 h 266"/>
                <a:gd name="T24" fmla="*/ 161 w 266"/>
                <a:gd name="T25" fmla="*/ 146 h 266"/>
                <a:gd name="T26" fmla="*/ 191 w 266"/>
                <a:gd name="T27" fmla="*/ 176 h 266"/>
                <a:gd name="T28" fmla="*/ 191 w 266"/>
                <a:gd name="T29" fmla="*/ 192 h 266"/>
                <a:gd name="T30" fmla="*/ 184 w 266"/>
                <a:gd name="T31" fmla="*/ 195 h 266"/>
                <a:gd name="T32" fmla="*/ 113 w 266"/>
                <a:gd name="T33" fmla="*/ 124 h 266"/>
                <a:gd name="T34" fmla="*/ 105 w 266"/>
                <a:gd name="T35" fmla="*/ 121 h 266"/>
                <a:gd name="T36" fmla="*/ 75 w 266"/>
                <a:gd name="T37" fmla="*/ 91 h 266"/>
                <a:gd name="T38" fmla="*/ 75 w 266"/>
                <a:gd name="T39" fmla="*/ 75 h 266"/>
                <a:gd name="T40" fmla="*/ 90 w 266"/>
                <a:gd name="T41" fmla="*/ 75 h 266"/>
                <a:gd name="T42" fmla="*/ 121 w 266"/>
                <a:gd name="T43" fmla="*/ 106 h 266"/>
                <a:gd name="T44" fmla="*/ 121 w 266"/>
                <a:gd name="T45" fmla="*/ 121 h 266"/>
                <a:gd name="T46" fmla="*/ 113 w 266"/>
                <a:gd name="T47" fmla="*/ 124 h 266"/>
                <a:gd name="T48" fmla="*/ 42 w 266"/>
                <a:gd name="T49" fmla="*/ 54 h 266"/>
                <a:gd name="T50" fmla="*/ 35 w 266"/>
                <a:gd name="T51" fmla="*/ 50 h 266"/>
                <a:gd name="T52" fmla="*/ 4 w 266"/>
                <a:gd name="T53" fmla="*/ 20 h 266"/>
                <a:gd name="T54" fmla="*/ 4 w 266"/>
                <a:gd name="T55" fmla="*/ 5 h 266"/>
                <a:gd name="T56" fmla="*/ 20 w 266"/>
                <a:gd name="T57" fmla="*/ 5 h 266"/>
                <a:gd name="T58" fmla="*/ 50 w 266"/>
                <a:gd name="T59" fmla="*/ 35 h 266"/>
                <a:gd name="T60" fmla="*/ 50 w 266"/>
                <a:gd name="T61" fmla="*/ 50 h 266"/>
                <a:gd name="T62" fmla="*/ 42 w 266"/>
                <a:gd name="T63" fmla="*/ 54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66" h="266">
                  <a:moveTo>
                    <a:pt x="255" y="266"/>
                  </a:moveTo>
                  <a:cubicBezTo>
                    <a:pt x="252" y="266"/>
                    <a:pt x="249" y="265"/>
                    <a:pt x="247" y="263"/>
                  </a:cubicBezTo>
                  <a:cubicBezTo>
                    <a:pt x="217" y="232"/>
                    <a:pt x="217" y="232"/>
                    <a:pt x="217" y="232"/>
                  </a:cubicBezTo>
                  <a:cubicBezTo>
                    <a:pt x="212" y="228"/>
                    <a:pt x="212" y="221"/>
                    <a:pt x="217" y="217"/>
                  </a:cubicBezTo>
                  <a:cubicBezTo>
                    <a:pt x="221" y="213"/>
                    <a:pt x="228" y="213"/>
                    <a:pt x="232" y="217"/>
                  </a:cubicBezTo>
                  <a:cubicBezTo>
                    <a:pt x="262" y="247"/>
                    <a:pt x="262" y="247"/>
                    <a:pt x="262" y="247"/>
                  </a:cubicBezTo>
                  <a:cubicBezTo>
                    <a:pt x="266" y="251"/>
                    <a:pt x="266" y="258"/>
                    <a:pt x="262" y="263"/>
                  </a:cubicBezTo>
                  <a:cubicBezTo>
                    <a:pt x="260" y="265"/>
                    <a:pt x="257" y="266"/>
                    <a:pt x="255" y="266"/>
                  </a:cubicBezTo>
                  <a:close/>
                  <a:moveTo>
                    <a:pt x="184" y="195"/>
                  </a:moveTo>
                  <a:cubicBezTo>
                    <a:pt x="181" y="195"/>
                    <a:pt x="178" y="194"/>
                    <a:pt x="176" y="192"/>
                  </a:cubicBezTo>
                  <a:cubicBezTo>
                    <a:pt x="146" y="162"/>
                    <a:pt x="146" y="162"/>
                    <a:pt x="146" y="162"/>
                  </a:cubicBezTo>
                  <a:cubicBezTo>
                    <a:pt x="142" y="157"/>
                    <a:pt x="142" y="150"/>
                    <a:pt x="146" y="146"/>
                  </a:cubicBezTo>
                  <a:cubicBezTo>
                    <a:pt x="150" y="142"/>
                    <a:pt x="157" y="142"/>
                    <a:pt x="161" y="146"/>
                  </a:cubicBezTo>
                  <a:cubicBezTo>
                    <a:pt x="191" y="176"/>
                    <a:pt x="191" y="176"/>
                    <a:pt x="191" y="176"/>
                  </a:cubicBezTo>
                  <a:cubicBezTo>
                    <a:pt x="196" y="181"/>
                    <a:pt x="196" y="188"/>
                    <a:pt x="191" y="192"/>
                  </a:cubicBezTo>
                  <a:cubicBezTo>
                    <a:pt x="189" y="194"/>
                    <a:pt x="187" y="195"/>
                    <a:pt x="184" y="195"/>
                  </a:cubicBezTo>
                  <a:close/>
                  <a:moveTo>
                    <a:pt x="113" y="124"/>
                  </a:moveTo>
                  <a:cubicBezTo>
                    <a:pt x="110" y="124"/>
                    <a:pt x="108" y="123"/>
                    <a:pt x="105" y="12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1" y="87"/>
                    <a:pt x="71" y="80"/>
                    <a:pt x="75" y="75"/>
                  </a:cubicBezTo>
                  <a:cubicBezTo>
                    <a:pt x="79" y="71"/>
                    <a:pt x="86" y="71"/>
                    <a:pt x="90" y="75"/>
                  </a:cubicBezTo>
                  <a:cubicBezTo>
                    <a:pt x="121" y="106"/>
                    <a:pt x="121" y="106"/>
                    <a:pt x="121" y="106"/>
                  </a:cubicBezTo>
                  <a:cubicBezTo>
                    <a:pt x="125" y="110"/>
                    <a:pt x="125" y="117"/>
                    <a:pt x="121" y="121"/>
                  </a:cubicBezTo>
                  <a:cubicBezTo>
                    <a:pt x="119" y="123"/>
                    <a:pt x="116" y="124"/>
                    <a:pt x="113" y="124"/>
                  </a:cubicBezTo>
                  <a:close/>
                  <a:moveTo>
                    <a:pt x="42" y="54"/>
                  </a:moveTo>
                  <a:cubicBezTo>
                    <a:pt x="40" y="54"/>
                    <a:pt x="37" y="52"/>
                    <a:pt x="35" y="50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0" y="16"/>
                    <a:pt x="0" y="9"/>
                    <a:pt x="4" y="5"/>
                  </a:cubicBezTo>
                  <a:cubicBezTo>
                    <a:pt x="9" y="0"/>
                    <a:pt x="15" y="0"/>
                    <a:pt x="20" y="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4" y="39"/>
                    <a:pt x="54" y="46"/>
                    <a:pt x="50" y="50"/>
                  </a:cubicBezTo>
                  <a:cubicBezTo>
                    <a:pt x="48" y="52"/>
                    <a:pt x="45" y="54"/>
                    <a:pt x="42" y="5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86" name="Freeform 56"/>
            <p:cNvSpPr>
              <a:spLocks/>
            </p:cNvSpPr>
            <p:nvPr/>
          </p:nvSpPr>
          <p:spPr bwMode="auto">
            <a:xfrm>
              <a:off x="7715252" y="2640013"/>
              <a:ext cx="31750" cy="30162"/>
            </a:xfrm>
            <a:custGeom>
              <a:avLst/>
              <a:gdLst>
                <a:gd name="T0" fmla="*/ 27 w 39"/>
                <a:gd name="T1" fmla="*/ 38 h 38"/>
                <a:gd name="T2" fmla="*/ 20 w 39"/>
                <a:gd name="T3" fmla="*/ 35 h 38"/>
                <a:gd name="T4" fmla="*/ 4 w 39"/>
                <a:gd name="T5" fmla="*/ 20 h 38"/>
                <a:gd name="T6" fmla="*/ 4 w 39"/>
                <a:gd name="T7" fmla="*/ 5 h 38"/>
                <a:gd name="T8" fmla="*/ 20 w 39"/>
                <a:gd name="T9" fmla="*/ 5 h 38"/>
                <a:gd name="T10" fmla="*/ 35 w 39"/>
                <a:gd name="T11" fmla="*/ 20 h 38"/>
                <a:gd name="T12" fmla="*/ 35 w 39"/>
                <a:gd name="T13" fmla="*/ 35 h 38"/>
                <a:gd name="T14" fmla="*/ 2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27" y="38"/>
                  </a:moveTo>
                  <a:cubicBezTo>
                    <a:pt x="25" y="38"/>
                    <a:pt x="22" y="37"/>
                    <a:pt x="20" y="35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0" y="16"/>
                    <a:pt x="0" y="9"/>
                    <a:pt x="4" y="5"/>
                  </a:cubicBezTo>
                  <a:cubicBezTo>
                    <a:pt x="9" y="0"/>
                    <a:pt x="15" y="0"/>
                    <a:pt x="20" y="5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9" y="24"/>
                    <a:pt x="39" y="31"/>
                    <a:pt x="35" y="35"/>
                  </a:cubicBezTo>
                  <a:cubicBezTo>
                    <a:pt x="33" y="37"/>
                    <a:pt x="30" y="38"/>
                    <a:pt x="27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87" name="Freeform 57"/>
            <p:cNvSpPr>
              <a:spLocks/>
            </p:cNvSpPr>
            <p:nvPr/>
          </p:nvSpPr>
          <p:spPr bwMode="auto">
            <a:xfrm>
              <a:off x="7389814" y="2316163"/>
              <a:ext cx="26988" cy="33337"/>
            </a:xfrm>
            <a:custGeom>
              <a:avLst/>
              <a:gdLst>
                <a:gd name="T0" fmla="*/ 21 w 33"/>
                <a:gd name="T1" fmla="*/ 43 h 43"/>
                <a:gd name="T2" fmla="*/ 11 w 33"/>
                <a:gd name="T3" fmla="*/ 36 h 43"/>
                <a:gd name="T4" fmla="*/ 3 w 33"/>
                <a:gd name="T5" fmla="*/ 16 h 43"/>
                <a:gd name="T6" fmla="*/ 8 w 33"/>
                <a:gd name="T7" fmla="*/ 2 h 43"/>
                <a:gd name="T8" fmla="*/ 23 w 33"/>
                <a:gd name="T9" fmla="*/ 8 h 43"/>
                <a:gd name="T10" fmla="*/ 31 w 33"/>
                <a:gd name="T11" fmla="*/ 28 h 43"/>
                <a:gd name="T12" fmla="*/ 25 w 33"/>
                <a:gd name="T13" fmla="*/ 42 h 43"/>
                <a:gd name="T14" fmla="*/ 21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21" y="43"/>
                  </a:moveTo>
                  <a:cubicBezTo>
                    <a:pt x="17" y="43"/>
                    <a:pt x="13" y="40"/>
                    <a:pt x="11" y="36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0" y="11"/>
                    <a:pt x="3" y="4"/>
                    <a:pt x="8" y="2"/>
                  </a:cubicBezTo>
                  <a:cubicBezTo>
                    <a:pt x="14" y="0"/>
                    <a:pt x="20" y="2"/>
                    <a:pt x="23" y="8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3" y="33"/>
                    <a:pt x="31" y="40"/>
                    <a:pt x="25" y="42"/>
                  </a:cubicBezTo>
                  <a:cubicBezTo>
                    <a:pt x="24" y="42"/>
                    <a:pt x="22" y="43"/>
                    <a:pt x="2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88" name="Freeform 58"/>
            <p:cNvSpPr>
              <a:spLocks/>
            </p:cNvSpPr>
            <p:nvPr/>
          </p:nvSpPr>
          <p:spPr bwMode="auto">
            <a:xfrm>
              <a:off x="7415214" y="2373313"/>
              <a:ext cx="31750" cy="49212"/>
            </a:xfrm>
            <a:custGeom>
              <a:avLst/>
              <a:gdLst>
                <a:gd name="T0" fmla="*/ 29 w 41"/>
                <a:gd name="T1" fmla="*/ 63 h 63"/>
                <a:gd name="T2" fmla="*/ 19 w 41"/>
                <a:gd name="T3" fmla="*/ 56 h 63"/>
                <a:gd name="T4" fmla="*/ 2 w 41"/>
                <a:gd name="T5" fmla="*/ 17 h 63"/>
                <a:gd name="T6" fmla="*/ 8 w 41"/>
                <a:gd name="T7" fmla="*/ 3 h 63"/>
                <a:gd name="T8" fmla="*/ 22 w 41"/>
                <a:gd name="T9" fmla="*/ 8 h 63"/>
                <a:gd name="T10" fmla="*/ 39 w 41"/>
                <a:gd name="T11" fmla="*/ 48 h 63"/>
                <a:gd name="T12" fmla="*/ 33 w 41"/>
                <a:gd name="T13" fmla="*/ 62 h 63"/>
                <a:gd name="T14" fmla="*/ 29 w 41"/>
                <a:gd name="T15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63">
                  <a:moveTo>
                    <a:pt x="29" y="63"/>
                  </a:moveTo>
                  <a:cubicBezTo>
                    <a:pt x="25" y="63"/>
                    <a:pt x="21" y="60"/>
                    <a:pt x="19" y="56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0" y="11"/>
                    <a:pt x="2" y="5"/>
                    <a:pt x="8" y="3"/>
                  </a:cubicBezTo>
                  <a:cubicBezTo>
                    <a:pt x="14" y="0"/>
                    <a:pt x="20" y="3"/>
                    <a:pt x="22" y="8"/>
                  </a:cubicBezTo>
                  <a:cubicBezTo>
                    <a:pt x="39" y="48"/>
                    <a:pt x="39" y="48"/>
                    <a:pt x="39" y="48"/>
                  </a:cubicBezTo>
                  <a:cubicBezTo>
                    <a:pt x="41" y="53"/>
                    <a:pt x="39" y="60"/>
                    <a:pt x="33" y="62"/>
                  </a:cubicBezTo>
                  <a:cubicBezTo>
                    <a:pt x="32" y="63"/>
                    <a:pt x="30" y="63"/>
                    <a:pt x="29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89" name="Freeform 59"/>
            <p:cNvSpPr>
              <a:spLocks noEditPoints="1"/>
            </p:cNvSpPr>
            <p:nvPr/>
          </p:nvSpPr>
          <p:spPr bwMode="auto">
            <a:xfrm>
              <a:off x="7445377" y="2446338"/>
              <a:ext cx="125413" cy="268287"/>
            </a:xfrm>
            <a:custGeom>
              <a:avLst/>
              <a:gdLst>
                <a:gd name="T0" fmla="*/ 145 w 158"/>
                <a:gd name="T1" fmla="*/ 339 h 339"/>
                <a:gd name="T2" fmla="*/ 135 w 158"/>
                <a:gd name="T3" fmla="*/ 333 h 339"/>
                <a:gd name="T4" fmla="*/ 119 w 158"/>
                <a:gd name="T5" fmla="*/ 293 h 339"/>
                <a:gd name="T6" fmla="*/ 125 w 158"/>
                <a:gd name="T7" fmla="*/ 279 h 339"/>
                <a:gd name="T8" fmla="*/ 139 w 158"/>
                <a:gd name="T9" fmla="*/ 285 h 339"/>
                <a:gd name="T10" fmla="*/ 155 w 158"/>
                <a:gd name="T11" fmla="*/ 324 h 339"/>
                <a:gd name="T12" fmla="*/ 150 w 158"/>
                <a:gd name="T13" fmla="*/ 339 h 339"/>
                <a:gd name="T14" fmla="*/ 145 w 158"/>
                <a:gd name="T15" fmla="*/ 339 h 339"/>
                <a:gd name="T16" fmla="*/ 107 w 158"/>
                <a:gd name="T17" fmla="*/ 247 h 339"/>
                <a:gd name="T18" fmla="*/ 97 w 158"/>
                <a:gd name="T19" fmla="*/ 241 h 339"/>
                <a:gd name="T20" fmla="*/ 80 w 158"/>
                <a:gd name="T21" fmla="*/ 201 h 339"/>
                <a:gd name="T22" fmla="*/ 86 w 158"/>
                <a:gd name="T23" fmla="*/ 187 h 339"/>
                <a:gd name="T24" fmla="*/ 100 w 158"/>
                <a:gd name="T25" fmla="*/ 193 h 339"/>
                <a:gd name="T26" fmla="*/ 117 w 158"/>
                <a:gd name="T27" fmla="*/ 232 h 339"/>
                <a:gd name="T28" fmla="*/ 111 w 158"/>
                <a:gd name="T29" fmla="*/ 246 h 339"/>
                <a:gd name="T30" fmla="*/ 107 w 158"/>
                <a:gd name="T31" fmla="*/ 247 h 339"/>
                <a:gd name="T32" fmla="*/ 68 w 158"/>
                <a:gd name="T33" fmla="*/ 155 h 339"/>
                <a:gd name="T34" fmla="*/ 58 w 158"/>
                <a:gd name="T35" fmla="*/ 149 h 339"/>
                <a:gd name="T36" fmla="*/ 41 w 158"/>
                <a:gd name="T37" fmla="*/ 109 h 339"/>
                <a:gd name="T38" fmla="*/ 47 w 158"/>
                <a:gd name="T39" fmla="*/ 95 h 339"/>
                <a:gd name="T40" fmla="*/ 61 w 158"/>
                <a:gd name="T41" fmla="*/ 101 h 339"/>
                <a:gd name="T42" fmla="*/ 78 w 158"/>
                <a:gd name="T43" fmla="*/ 140 h 339"/>
                <a:gd name="T44" fmla="*/ 72 w 158"/>
                <a:gd name="T45" fmla="*/ 154 h 339"/>
                <a:gd name="T46" fmla="*/ 68 w 158"/>
                <a:gd name="T47" fmla="*/ 155 h 339"/>
                <a:gd name="T48" fmla="*/ 29 w 158"/>
                <a:gd name="T49" fmla="*/ 63 h 339"/>
                <a:gd name="T50" fmla="*/ 19 w 158"/>
                <a:gd name="T51" fmla="*/ 56 h 339"/>
                <a:gd name="T52" fmla="*/ 2 w 158"/>
                <a:gd name="T53" fmla="*/ 17 h 339"/>
                <a:gd name="T54" fmla="*/ 8 w 158"/>
                <a:gd name="T55" fmla="*/ 3 h 339"/>
                <a:gd name="T56" fmla="*/ 22 w 158"/>
                <a:gd name="T57" fmla="*/ 8 h 339"/>
                <a:gd name="T58" fmla="*/ 39 w 158"/>
                <a:gd name="T59" fmla="*/ 48 h 339"/>
                <a:gd name="T60" fmla="*/ 33 w 158"/>
                <a:gd name="T61" fmla="*/ 62 h 339"/>
                <a:gd name="T62" fmla="*/ 29 w 158"/>
                <a:gd name="T63" fmla="*/ 63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8" h="339">
                  <a:moveTo>
                    <a:pt x="145" y="339"/>
                  </a:moveTo>
                  <a:cubicBezTo>
                    <a:pt x="141" y="339"/>
                    <a:pt x="137" y="337"/>
                    <a:pt x="135" y="333"/>
                  </a:cubicBezTo>
                  <a:cubicBezTo>
                    <a:pt x="119" y="293"/>
                    <a:pt x="119" y="293"/>
                    <a:pt x="119" y="293"/>
                  </a:cubicBezTo>
                  <a:cubicBezTo>
                    <a:pt x="116" y="288"/>
                    <a:pt x="119" y="281"/>
                    <a:pt x="125" y="279"/>
                  </a:cubicBezTo>
                  <a:cubicBezTo>
                    <a:pt x="130" y="277"/>
                    <a:pt x="136" y="279"/>
                    <a:pt x="139" y="285"/>
                  </a:cubicBezTo>
                  <a:cubicBezTo>
                    <a:pt x="155" y="324"/>
                    <a:pt x="155" y="324"/>
                    <a:pt x="155" y="324"/>
                  </a:cubicBezTo>
                  <a:cubicBezTo>
                    <a:pt x="158" y="330"/>
                    <a:pt x="155" y="336"/>
                    <a:pt x="150" y="339"/>
                  </a:cubicBezTo>
                  <a:cubicBezTo>
                    <a:pt x="148" y="339"/>
                    <a:pt x="147" y="339"/>
                    <a:pt x="145" y="339"/>
                  </a:cubicBezTo>
                  <a:close/>
                  <a:moveTo>
                    <a:pt x="107" y="247"/>
                  </a:moveTo>
                  <a:cubicBezTo>
                    <a:pt x="102" y="247"/>
                    <a:pt x="98" y="245"/>
                    <a:pt x="97" y="241"/>
                  </a:cubicBezTo>
                  <a:cubicBezTo>
                    <a:pt x="80" y="201"/>
                    <a:pt x="80" y="201"/>
                    <a:pt x="80" y="201"/>
                  </a:cubicBezTo>
                  <a:cubicBezTo>
                    <a:pt x="78" y="196"/>
                    <a:pt x="80" y="189"/>
                    <a:pt x="86" y="187"/>
                  </a:cubicBezTo>
                  <a:cubicBezTo>
                    <a:pt x="91" y="185"/>
                    <a:pt x="98" y="187"/>
                    <a:pt x="100" y="193"/>
                  </a:cubicBezTo>
                  <a:cubicBezTo>
                    <a:pt x="117" y="232"/>
                    <a:pt x="117" y="232"/>
                    <a:pt x="117" y="232"/>
                  </a:cubicBezTo>
                  <a:cubicBezTo>
                    <a:pt x="119" y="238"/>
                    <a:pt x="116" y="244"/>
                    <a:pt x="111" y="246"/>
                  </a:cubicBezTo>
                  <a:cubicBezTo>
                    <a:pt x="109" y="247"/>
                    <a:pt x="108" y="247"/>
                    <a:pt x="107" y="247"/>
                  </a:cubicBezTo>
                  <a:close/>
                  <a:moveTo>
                    <a:pt x="68" y="155"/>
                  </a:moveTo>
                  <a:cubicBezTo>
                    <a:pt x="63" y="155"/>
                    <a:pt x="59" y="153"/>
                    <a:pt x="58" y="149"/>
                  </a:cubicBezTo>
                  <a:cubicBezTo>
                    <a:pt x="41" y="109"/>
                    <a:pt x="41" y="109"/>
                    <a:pt x="41" y="109"/>
                  </a:cubicBezTo>
                  <a:cubicBezTo>
                    <a:pt x="39" y="104"/>
                    <a:pt x="41" y="97"/>
                    <a:pt x="47" y="95"/>
                  </a:cubicBezTo>
                  <a:cubicBezTo>
                    <a:pt x="52" y="93"/>
                    <a:pt x="59" y="95"/>
                    <a:pt x="61" y="101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80" y="146"/>
                    <a:pt x="77" y="152"/>
                    <a:pt x="72" y="154"/>
                  </a:cubicBezTo>
                  <a:cubicBezTo>
                    <a:pt x="71" y="155"/>
                    <a:pt x="69" y="155"/>
                    <a:pt x="68" y="155"/>
                  </a:cubicBezTo>
                  <a:close/>
                  <a:moveTo>
                    <a:pt x="29" y="63"/>
                  </a:moveTo>
                  <a:cubicBezTo>
                    <a:pt x="25" y="63"/>
                    <a:pt x="21" y="61"/>
                    <a:pt x="19" y="56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0" y="11"/>
                    <a:pt x="2" y="5"/>
                    <a:pt x="8" y="3"/>
                  </a:cubicBezTo>
                  <a:cubicBezTo>
                    <a:pt x="13" y="0"/>
                    <a:pt x="20" y="3"/>
                    <a:pt x="22" y="8"/>
                  </a:cubicBezTo>
                  <a:cubicBezTo>
                    <a:pt x="39" y="48"/>
                    <a:pt x="39" y="48"/>
                    <a:pt x="39" y="48"/>
                  </a:cubicBezTo>
                  <a:cubicBezTo>
                    <a:pt x="41" y="53"/>
                    <a:pt x="39" y="60"/>
                    <a:pt x="33" y="62"/>
                  </a:cubicBezTo>
                  <a:cubicBezTo>
                    <a:pt x="32" y="63"/>
                    <a:pt x="30" y="63"/>
                    <a:pt x="29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90" name="Freeform 60"/>
            <p:cNvSpPr>
              <a:spLocks/>
            </p:cNvSpPr>
            <p:nvPr/>
          </p:nvSpPr>
          <p:spPr bwMode="auto">
            <a:xfrm>
              <a:off x="7569202" y="2738438"/>
              <a:ext cx="25400" cy="34925"/>
            </a:xfrm>
            <a:custGeom>
              <a:avLst/>
              <a:gdLst>
                <a:gd name="T0" fmla="*/ 21 w 33"/>
                <a:gd name="T1" fmla="*/ 43 h 43"/>
                <a:gd name="T2" fmla="*/ 11 w 33"/>
                <a:gd name="T3" fmla="*/ 37 h 43"/>
                <a:gd name="T4" fmla="*/ 3 w 33"/>
                <a:gd name="T5" fmla="*/ 17 h 43"/>
                <a:gd name="T6" fmla="*/ 8 w 33"/>
                <a:gd name="T7" fmla="*/ 2 h 43"/>
                <a:gd name="T8" fmla="*/ 23 w 33"/>
                <a:gd name="T9" fmla="*/ 8 h 43"/>
                <a:gd name="T10" fmla="*/ 31 w 33"/>
                <a:gd name="T11" fmla="*/ 28 h 43"/>
                <a:gd name="T12" fmla="*/ 25 w 33"/>
                <a:gd name="T13" fmla="*/ 42 h 43"/>
                <a:gd name="T14" fmla="*/ 21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21" y="43"/>
                  </a:moveTo>
                  <a:cubicBezTo>
                    <a:pt x="17" y="43"/>
                    <a:pt x="13" y="41"/>
                    <a:pt x="11" y="37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11"/>
                    <a:pt x="3" y="5"/>
                    <a:pt x="8" y="2"/>
                  </a:cubicBezTo>
                  <a:cubicBezTo>
                    <a:pt x="14" y="0"/>
                    <a:pt x="20" y="3"/>
                    <a:pt x="23" y="8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3" y="34"/>
                    <a:pt x="31" y="40"/>
                    <a:pt x="25" y="42"/>
                  </a:cubicBezTo>
                  <a:cubicBezTo>
                    <a:pt x="24" y="43"/>
                    <a:pt x="23" y="43"/>
                    <a:pt x="2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91" name="Freeform 61"/>
            <p:cNvSpPr>
              <a:spLocks/>
            </p:cNvSpPr>
            <p:nvPr/>
          </p:nvSpPr>
          <p:spPr bwMode="auto">
            <a:xfrm>
              <a:off x="7383464" y="2316163"/>
              <a:ext cx="26988" cy="33337"/>
            </a:xfrm>
            <a:custGeom>
              <a:avLst/>
              <a:gdLst>
                <a:gd name="T0" fmla="*/ 12 w 33"/>
                <a:gd name="T1" fmla="*/ 43 h 43"/>
                <a:gd name="T2" fmla="*/ 8 w 33"/>
                <a:gd name="T3" fmla="*/ 42 h 43"/>
                <a:gd name="T4" fmla="*/ 2 w 33"/>
                <a:gd name="T5" fmla="*/ 28 h 43"/>
                <a:gd name="T6" fmla="*/ 11 w 33"/>
                <a:gd name="T7" fmla="*/ 8 h 43"/>
                <a:gd name="T8" fmla="*/ 25 w 33"/>
                <a:gd name="T9" fmla="*/ 2 h 43"/>
                <a:gd name="T10" fmla="*/ 31 w 33"/>
                <a:gd name="T11" fmla="*/ 16 h 43"/>
                <a:gd name="T12" fmla="*/ 22 w 33"/>
                <a:gd name="T13" fmla="*/ 36 h 43"/>
                <a:gd name="T14" fmla="*/ 12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12" y="43"/>
                  </a:moveTo>
                  <a:cubicBezTo>
                    <a:pt x="11" y="43"/>
                    <a:pt x="9" y="42"/>
                    <a:pt x="8" y="42"/>
                  </a:cubicBezTo>
                  <a:cubicBezTo>
                    <a:pt x="2" y="40"/>
                    <a:pt x="0" y="33"/>
                    <a:pt x="2" y="28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3" y="2"/>
                    <a:pt x="19" y="0"/>
                    <a:pt x="25" y="2"/>
                  </a:cubicBezTo>
                  <a:cubicBezTo>
                    <a:pt x="30" y="4"/>
                    <a:pt x="33" y="11"/>
                    <a:pt x="31" y="16"/>
                  </a:cubicBezTo>
                  <a:cubicBezTo>
                    <a:pt x="22" y="36"/>
                    <a:pt x="22" y="36"/>
                    <a:pt x="22" y="36"/>
                  </a:cubicBezTo>
                  <a:cubicBezTo>
                    <a:pt x="20" y="40"/>
                    <a:pt x="16" y="43"/>
                    <a:pt x="12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92" name="Freeform 62"/>
            <p:cNvSpPr>
              <a:spLocks/>
            </p:cNvSpPr>
            <p:nvPr/>
          </p:nvSpPr>
          <p:spPr bwMode="auto">
            <a:xfrm>
              <a:off x="7353302" y="2373313"/>
              <a:ext cx="31750" cy="49212"/>
            </a:xfrm>
            <a:custGeom>
              <a:avLst/>
              <a:gdLst>
                <a:gd name="T0" fmla="*/ 12 w 41"/>
                <a:gd name="T1" fmla="*/ 63 h 63"/>
                <a:gd name="T2" fmla="*/ 8 w 41"/>
                <a:gd name="T3" fmla="*/ 62 h 63"/>
                <a:gd name="T4" fmla="*/ 2 w 41"/>
                <a:gd name="T5" fmla="*/ 48 h 63"/>
                <a:gd name="T6" fmla="*/ 19 w 41"/>
                <a:gd name="T7" fmla="*/ 8 h 63"/>
                <a:gd name="T8" fmla="*/ 33 w 41"/>
                <a:gd name="T9" fmla="*/ 3 h 63"/>
                <a:gd name="T10" fmla="*/ 39 w 41"/>
                <a:gd name="T11" fmla="*/ 17 h 63"/>
                <a:gd name="T12" fmla="*/ 22 w 41"/>
                <a:gd name="T13" fmla="*/ 56 h 63"/>
                <a:gd name="T14" fmla="*/ 12 w 41"/>
                <a:gd name="T15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63">
                  <a:moveTo>
                    <a:pt x="12" y="63"/>
                  </a:moveTo>
                  <a:cubicBezTo>
                    <a:pt x="11" y="63"/>
                    <a:pt x="9" y="63"/>
                    <a:pt x="8" y="62"/>
                  </a:cubicBezTo>
                  <a:cubicBezTo>
                    <a:pt x="2" y="60"/>
                    <a:pt x="0" y="53"/>
                    <a:pt x="2" y="4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21" y="3"/>
                    <a:pt x="28" y="0"/>
                    <a:pt x="33" y="3"/>
                  </a:cubicBezTo>
                  <a:cubicBezTo>
                    <a:pt x="39" y="5"/>
                    <a:pt x="41" y="11"/>
                    <a:pt x="39" y="17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0" y="60"/>
                    <a:pt x="16" y="63"/>
                    <a:pt x="12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93" name="Freeform 63"/>
            <p:cNvSpPr>
              <a:spLocks noEditPoints="1"/>
            </p:cNvSpPr>
            <p:nvPr/>
          </p:nvSpPr>
          <p:spPr bwMode="auto">
            <a:xfrm>
              <a:off x="7229477" y="2446338"/>
              <a:ext cx="125413" cy="268287"/>
            </a:xfrm>
            <a:custGeom>
              <a:avLst/>
              <a:gdLst>
                <a:gd name="T0" fmla="*/ 13 w 158"/>
                <a:gd name="T1" fmla="*/ 339 h 339"/>
                <a:gd name="T2" fmla="*/ 8 w 158"/>
                <a:gd name="T3" fmla="*/ 339 h 339"/>
                <a:gd name="T4" fmla="*/ 3 w 158"/>
                <a:gd name="T5" fmla="*/ 324 h 339"/>
                <a:gd name="T6" fmla="*/ 19 w 158"/>
                <a:gd name="T7" fmla="*/ 285 h 339"/>
                <a:gd name="T8" fmla="*/ 33 w 158"/>
                <a:gd name="T9" fmla="*/ 279 h 339"/>
                <a:gd name="T10" fmla="*/ 39 w 158"/>
                <a:gd name="T11" fmla="*/ 293 h 339"/>
                <a:gd name="T12" fmla="*/ 23 w 158"/>
                <a:gd name="T13" fmla="*/ 333 h 339"/>
                <a:gd name="T14" fmla="*/ 13 w 158"/>
                <a:gd name="T15" fmla="*/ 339 h 339"/>
                <a:gd name="T16" fmla="*/ 51 w 158"/>
                <a:gd name="T17" fmla="*/ 247 h 339"/>
                <a:gd name="T18" fmla="*/ 47 w 158"/>
                <a:gd name="T19" fmla="*/ 246 h 339"/>
                <a:gd name="T20" fmla="*/ 42 w 158"/>
                <a:gd name="T21" fmla="*/ 232 h 339"/>
                <a:gd name="T22" fmla="*/ 58 w 158"/>
                <a:gd name="T23" fmla="*/ 193 h 339"/>
                <a:gd name="T24" fmla="*/ 72 w 158"/>
                <a:gd name="T25" fmla="*/ 187 h 339"/>
                <a:gd name="T26" fmla="*/ 78 w 158"/>
                <a:gd name="T27" fmla="*/ 201 h 339"/>
                <a:gd name="T28" fmla="*/ 61 w 158"/>
                <a:gd name="T29" fmla="*/ 241 h 339"/>
                <a:gd name="T30" fmla="*/ 51 w 158"/>
                <a:gd name="T31" fmla="*/ 247 h 339"/>
                <a:gd name="T32" fmla="*/ 90 w 158"/>
                <a:gd name="T33" fmla="*/ 155 h 339"/>
                <a:gd name="T34" fmla="*/ 86 w 158"/>
                <a:gd name="T35" fmla="*/ 154 h 339"/>
                <a:gd name="T36" fmla="*/ 80 w 158"/>
                <a:gd name="T37" fmla="*/ 140 h 339"/>
                <a:gd name="T38" fmla="*/ 97 w 158"/>
                <a:gd name="T39" fmla="*/ 101 h 339"/>
                <a:gd name="T40" fmla="*/ 111 w 158"/>
                <a:gd name="T41" fmla="*/ 95 h 339"/>
                <a:gd name="T42" fmla="*/ 117 w 158"/>
                <a:gd name="T43" fmla="*/ 109 h 339"/>
                <a:gd name="T44" fmla="*/ 100 w 158"/>
                <a:gd name="T45" fmla="*/ 149 h 339"/>
                <a:gd name="T46" fmla="*/ 90 w 158"/>
                <a:gd name="T47" fmla="*/ 155 h 339"/>
                <a:gd name="T48" fmla="*/ 129 w 158"/>
                <a:gd name="T49" fmla="*/ 63 h 339"/>
                <a:gd name="T50" fmla="*/ 125 w 158"/>
                <a:gd name="T51" fmla="*/ 62 h 339"/>
                <a:gd name="T52" fmla="*/ 119 w 158"/>
                <a:gd name="T53" fmla="*/ 48 h 339"/>
                <a:gd name="T54" fmla="*/ 136 w 158"/>
                <a:gd name="T55" fmla="*/ 8 h 339"/>
                <a:gd name="T56" fmla="*/ 150 w 158"/>
                <a:gd name="T57" fmla="*/ 3 h 339"/>
                <a:gd name="T58" fmla="*/ 156 w 158"/>
                <a:gd name="T59" fmla="*/ 17 h 339"/>
                <a:gd name="T60" fmla="*/ 139 w 158"/>
                <a:gd name="T61" fmla="*/ 56 h 339"/>
                <a:gd name="T62" fmla="*/ 129 w 158"/>
                <a:gd name="T63" fmla="*/ 63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8" h="339">
                  <a:moveTo>
                    <a:pt x="13" y="339"/>
                  </a:moveTo>
                  <a:cubicBezTo>
                    <a:pt x="11" y="339"/>
                    <a:pt x="10" y="339"/>
                    <a:pt x="8" y="339"/>
                  </a:cubicBezTo>
                  <a:cubicBezTo>
                    <a:pt x="3" y="336"/>
                    <a:pt x="0" y="330"/>
                    <a:pt x="3" y="324"/>
                  </a:cubicBezTo>
                  <a:cubicBezTo>
                    <a:pt x="19" y="285"/>
                    <a:pt x="19" y="285"/>
                    <a:pt x="19" y="285"/>
                  </a:cubicBezTo>
                  <a:cubicBezTo>
                    <a:pt x="22" y="279"/>
                    <a:pt x="28" y="277"/>
                    <a:pt x="33" y="279"/>
                  </a:cubicBezTo>
                  <a:cubicBezTo>
                    <a:pt x="39" y="281"/>
                    <a:pt x="42" y="288"/>
                    <a:pt x="39" y="293"/>
                  </a:cubicBezTo>
                  <a:cubicBezTo>
                    <a:pt x="23" y="333"/>
                    <a:pt x="23" y="333"/>
                    <a:pt x="23" y="333"/>
                  </a:cubicBezTo>
                  <a:cubicBezTo>
                    <a:pt x="21" y="337"/>
                    <a:pt x="17" y="339"/>
                    <a:pt x="13" y="339"/>
                  </a:cubicBezTo>
                  <a:close/>
                  <a:moveTo>
                    <a:pt x="51" y="247"/>
                  </a:moveTo>
                  <a:cubicBezTo>
                    <a:pt x="50" y="247"/>
                    <a:pt x="49" y="247"/>
                    <a:pt x="47" y="246"/>
                  </a:cubicBezTo>
                  <a:cubicBezTo>
                    <a:pt x="42" y="244"/>
                    <a:pt x="39" y="238"/>
                    <a:pt x="42" y="232"/>
                  </a:cubicBezTo>
                  <a:cubicBezTo>
                    <a:pt x="58" y="193"/>
                    <a:pt x="58" y="193"/>
                    <a:pt x="58" y="193"/>
                  </a:cubicBezTo>
                  <a:cubicBezTo>
                    <a:pt x="61" y="187"/>
                    <a:pt x="67" y="185"/>
                    <a:pt x="72" y="187"/>
                  </a:cubicBezTo>
                  <a:cubicBezTo>
                    <a:pt x="78" y="189"/>
                    <a:pt x="80" y="196"/>
                    <a:pt x="78" y="201"/>
                  </a:cubicBezTo>
                  <a:cubicBezTo>
                    <a:pt x="61" y="241"/>
                    <a:pt x="61" y="241"/>
                    <a:pt x="61" y="241"/>
                  </a:cubicBezTo>
                  <a:cubicBezTo>
                    <a:pt x="60" y="245"/>
                    <a:pt x="56" y="247"/>
                    <a:pt x="51" y="247"/>
                  </a:cubicBezTo>
                  <a:close/>
                  <a:moveTo>
                    <a:pt x="90" y="155"/>
                  </a:moveTo>
                  <a:cubicBezTo>
                    <a:pt x="89" y="155"/>
                    <a:pt x="88" y="155"/>
                    <a:pt x="86" y="154"/>
                  </a:cubicBezTo>
                  <a:cubicBezTo>
                    <a:pt x="81" y="152"/>
                    <a:pt x="78" y="146"/>
                    <a:pt x="80" y="140"/>
                  </a:cubicBezTo>
                  <a:cubicBezTo>
                    <a:pt x="97" y="101"/>
                    <a:pt x="97" y="101"/>
                    <a:pt x="97" y="101"/>
                  </a:cubicBezTo>
                  <a:cubicBezTo>
                    <a:pt x="99" y="95"/>
                    <a:pt x="106" y="93"/>
                    <a:pt x="111" y="95"/>
                  </a:cubicBezTo>
                  <a:cubicBezTo>
                    <a:pt x="117" y="97"/>
                    <a:pt x="119" y="104"/>
                    <a:pt x="117" y="109"/>
                  </a:cubicBezTo>
                  <a:cubicBezTo>
                    <a:pt x="100" y="149"/>
                    <a:pt x="100" y="149"/>
                    <a:pt x="100" y="149"/>
                  </a:cubicBezTo>
                  <a:cubicBezTo>
                    <a:pt x="99" y="153"/>
                    <a:pt x="95" y="155"/>
                    <a:pt x="90" y="155"/>
                  </a:cubicBezTo>
                  <a:close/>
                  <a:moveTo>
                    <a:pt x="129" y="63"/>
                  </a:moveTo>
                  <a:cubicBezTo>
                    <a:pt x="128" y="63"/>
                    <a:pt x="126" y="63"/>
                    <a:pt x="125" y="62"/>
                  </a:cubicBezTo>
                  <a:cubicBezTo>
                    <a:pt x="120" y="60"/>
                    <a:pt x="117" y="53"/>
                    <a:pt x="119" y="48"/>
                  </a:cubicBezTo>
                  <a:cubicBezTo>
                    <a:pt x="136" y="8"/>
                    <a:pt x="136" y="8"/>
                    <a:pt x="136" y="8"/>
                  </a:cubicBezTo>
                  <a:cubicBezTo>
                    <a:pt x="138" y="3"/>
                    <a:pt x="145" y="0"/>
                    <a:pt x="150" y="3"/>
                  </a:cubicBezTo>
                  <a:cubicBezTo>
                    <a:pt x="156" y="5"/>
                    <a:pt x="158" y="11"/>
                    <a:pt x="156" y="17"/>
                  </a:cubicBezTo>
                  <a:cubicBezTo>
                    <a:pt x="139" y="56"/>
                    <a:pt x="139" y="56"/>
                    <a:pt x="139" y="56"/>
                  </a:cubicBezTo>
                  <a:cubicBezTo>
                    <a:pt x="138" y="61"/>
                    <a:pt x="134" y="63"/>
                    <a:pt x="129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94" name="Freeform 64"/>
            <p:cNvSpPr>
              <a:spLocks/>
            </p:cNvSpPr>
            <p:nvPr/>
          </p:nvSpPr>
          <p:spPr bwMode="auto">
            <a:xfrm>
              <a:off x="7205664" y="2738438"/>
              <a:ext cx="25400" cy="34925"/>
            </a:xfrm>
            <a:custGeom>
              <a:avLst/>
              <a:gdLst>
                <a:gd name="T0" fmla="*/ 12 w 33"/>
                <a:gd name="T1" fmla="*/ 43 h 43"/>
                <a:gd name="T2" fmla="*/ 8 w 33"/>
                <a:gd name="T3" fmla="*/ 42 h 43"/>
                <a:gd name="T4" fmla="*/ 2 w 33"/>
                <a:gd name="T5" fmla="*/ 28 h 43"/>
                <a:gd name="T6" fmla="*/ 10 w 33"/>
                <a:gd name="T7" fmla="*/ 8 h 43"/>
                <a:gd name="T8" fmla="*/ 25 w 33"/>
                <a:gd name="T9" fmla="*/ 2 h 43"/>
                <a:gd name="T10" fmla="*/ 30 w 33"/>
                <a:gd name="T11" fmla="*/ 17 h 43"/>
                <a:gd name="T12" fmla="*/ 22 w 33"/>
                <a:gd name="T13" fmla="*/ 37 h 43"/>
                <a:gd name="T14" fmla="*/ 12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12" y="43"/>
                  </a:moveTo>
                  <a:cubicBezTo>
                    <a:pt x="11" y="43"/>
                    <a:pt x="9" y="43"/>
                    <a:pt x="8" y="42"/>
                  </a:cubicBezTo>
                  <a:cubicBezTo>
                    <a:pt x="2" y="40"/>
                    <a:pt x="0" y="34"/>
                    <a:pt x="2" y="28"/>
                  </a:cubicBezTo>
                  <a:cubicBezTo>
                    <a:pt x="10" y="8"/>
                    <a:pt x="10" y="8"/>
                    <a:pt x="10" y="8"/>
                  </a:cubicBezTo>
                  <a:cubicBezTo>
                    <a:pt x="13" y="3"/>
                    <a:pt x="19" y="0"/>
                    <a:pt x="25" y="2"/>
                  </a:cubicBezTo>
                  <a:cubicBezTo>
                    <a:pt x="30" y="5"/>
                    <a:pt x="33" y="11"/>
                    <a:pt x="30" y="17"/>
                  </a:cubicBezTo>
                  <a:cubicBezTo>
                    <a:pt x="22" y="37"/>
                    <a:pt x="22" y="37"/>
                    <a:pt x="22" y="37"/>
                  </a:cubicBezTo>
                  <a:cubicBezTo>
                    <a:pt x="20" y="41"/>
                    <a:pt x="16" y="43"/>
                    <a:pt x="12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95" name="Rectangle 65"/>
            <p:cNvSpPr>
              <a:spLocks noChangeArrowheads="1"/>
            </p:cNvSpPr>
            <p:nvPr/>
          </p:nvSpPr>
          <p:spPr bwMode="auto">
            <a:xfrm>
              <a:off x="5921377" y="2138363"/>
              <a:ext cx="76200" cy="176212"/>
            </a:xfrm>
            <a:prstGeom prst="rect">
              <a:avLst/>
            </a:pr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96" name="Rectangle 66"/>
            <p:cNvSpPr>
              <a:spLocks noChangeArrowheads="1"/>
            </p:cNvSpPr>
            <p:nvPr/>
          </p:nvSpPr>
          <p:spPr bwMode="auto">
            <a:xfrm>
              <a:off x="5935664" y="2293938"/>
              <a:ext cx="47625" cy="44450"/>
            </a:xfrm>
            <a:prstGeom prst="rect">
              <a:avLst/>
            </a:pr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97" name="Rectangle 67"/>
            <p:cNvSpPr>
              <a:spLocks noChangeArrowheads="1"/>
            </p:cNvSpPr>
            <p:nvPr/>
          </p:nvSpPr>
          <p:spPr bwMode="auto">
            <a:xfrm>
              <a:off x="6642102" y="2138363"/>
              <a:ext cx="76200" cy="176212"/>
            </a:xfrm>
            <a:prstGeom prst="rect">
              <a:avLst/>
            </a:pr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98" name="Rectangle 68"/>
            <p:cNvSpPr>
              <a:spLocks noChangeArrowheads="1"/>
            </p:cNvSpPr>
            <p:nvPr/>
          </p:nvSpPr>
          <p:spPr bwMode="auto">
            <a:xfrm>
              <a:off x="6656389" y="2293938"/>
              <a:ext cx="47625" cy="44450"/>
            </a:xfrm>
            <a:prstGeom prst="rect">
              <a:avLst/>
            </a:pr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399" name="Rectangle 69"/>
            <p:cNvSpPr>
              <a:spLocks noChangeArrowheads="1"/>
            </p:cNvSpPr>
            <p:nvPr/>
          </p:nvSpPr>
          <p:spPr bwMode="auto">
            <a:xfrm>
              <a:off x="7362827" y="2138363"/>
              <a:ext cx="74613" cy="176212"/>
            </a:xfrm>
            <a:prstGeom prst="rect">
              <a:avLst/>
            </a:pr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00" name="Rectangle 70"/>
            <p:cNvSpPr>
              <a:spLocks noChangeArrowheads="1"/>
            </p:cNvSpPr>
            <p:nvPr/>
          </p:nvSpPr>
          <p:spPr bwMode="auto">
            <a:xfrm>
              <a:off x="7377114" y="2293938"/>
              <a:ext cx="46038" cy="44450"/>
            </a:xfrm>
            <a:prstGeom prst="rect">
              <a:avLst/>
            </a:pr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01" name="Rectangle 98"/>
            <p:cNvSpPr>
              <a:spLocks noChangeArrowheads="1"/>
            </p:cNvSpPr>
            <p:nvPr/>
          </p:nvSpPr>
          <p:spPr bwMode="auto">
            <a:xfrm>
              <a:off x="5703889" y="2109788"/>
              <a:ext cx="1949450" cy="68262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</p:grpSp>
      <p:grpSp>
        <p:nvGrpSpPr>
          <p:cNvPr id="402" name="그룹 401"/>
          <p:cNvGrpSpPr/>
          <p:nvPr/>
        </p:nvGrpSpPr>
        <p:grpSpPr>
          <a:xfrm>
            <a:off x="4325147" y="3429000"/>
            <a:ext cx="2028825" cy="428625"/>
            <a:chOff x="5084763" y="3078163"/>
            <a:chExt cx="2028825" cy="428625"/>
          </a:xfrm>
        </p:grpSpPr>
        <p:sp>
          <p:nvSpPr>
            <p:cNvPr id="403" name="Freeform 71"/>
            <p:cNvSpPr>
              <a:spLocks/>
            </p:cNvSpPr>
            <p:nvPr/>
          </p:nvSpPr>
          <p:spPr bwMode="auto">
            <a:xfrm>
              <a:off x="6807201" y="3376613"/>
              <a:ext cx="22225" cy="130175"/>
            </a:xfrm>
            <a:custGeom>
              <a:avLst/>
              <a:gdLst>
                <a:gd name="T0" fmla="*/ 16 w 27"/>
                <a:gd name="T1" fmla="*/ 164 h 164"/>
                <a:gd name="T2" fmla="*/ 4 w 27"/>
                <a:gd name="T3" fmla="*/ 152 h 164"/>
                <a:gd name="T4" fmla="*/ 0 w 27"/>
                <a:gd name="T5" fmla="*/ 12 h 164"/>
                <a:gd name="T6" fmla="*/ 11 w 27"/>
                <a:gd name="T7" fmla="*/ 1 h 164"/>
                <a:gd name="T8" fmla="*/ 23 w 27"/>
                <a:gd name="T9" fmla="*/ 12 h 164"/>
                <a:gd name="T10" fmla="*/ 27 w 27"/>
                <a:gd name="T11" fmla="*/ 152 h 164"/>
                <a:gd name="T12" fmla="*/ 16 w 27"/>
                <a:gd name="T13" fmla="*/ 16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164">
                  <a:moveTo>
                    <a:pt x="16" y="164"/>
                  </a:moveTo>
                  <a:cubicBezTo>
                    <a:pt x="10" y="164"/>
                    <a:pt x="4" y="159"/>
                    <a:pt x="4" y="15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6"/>
                    <a:pt x="5" y="1"/>
                    <a:pt x="11" y="1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7" y="152"/>
                    <a:pt x="27" y="152"/>
                    <a:pt x="27" y="152"/>
                  </a:cubicBezTo>
                  <a:cubicBezTo>
                    <a:pt x="27" y="158"/>
                    <a:pt x="22" y="163"/>
                    <a:pt x="16" y="164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04" name="Freeform 72"/>
            <p:cNvSpPr>
              <a:spLocks/>
            </p:cNvSpPr>
            <p:nvPr/>
          </p:nvSpPr>
          <p:spPr bwMode="auto">
            <a:xfrm>
              <a:off x="6802438" y="3078163"/>
              <a:ext cx="161925" cy="315912"/>
            </a:xfrm>
            <a:custGeom>
              <a:avLst/>
              <a:gdLst>
                <a:gd name="T0" fmla="*/ 203 w 205"/>
                <a:gd name="T1" fmla="*/ 316 h 399"/>
                <a:gd name="T2" fmla="*/ 149 w 205"/>
                <a:gd name="T3" fmla="*/ 377 h 399"/>
                <a:gd name="T4" fmla="*/ 126 w 205"/>
                <a:gd name="T5" fmla="*/ 374 h 399"/>
                <a:gd name="T6" fmla="*/ 76 w 205"/>
                <a:gd name="T7" fmla="*/ 398 h 399"/>
                <a:gd name="T8" fmla="*/ 20 w 205"/>
                <a:gd name="T9" fmla="*/ 377 h 399"/>
                <a:gd name="T10" fmla="*/ 18 w 205"/>
                <a:gd name="T11" fmla="*/ 379 h 399"/>
                <a:gd name="T12" fmla="*/ 0 w 205"/>
                <a:gd name="T13" fmla="*/ 3 h 399"/>
                <a:gd name="T14" fmla="*/ 1 w 205"/>
                <a:gd name="T15" fmla="*/ 3 h 399"/>
                <a:gd name="T16" fmla="*/ 80 w 205"/>
                <a:gd name="T17" fmla="*/ 89 h 399"/>
                <a:gd name="T18" fmla="*/ 80 w 205"/>
                <a:gd name="T19" fmla="*/ 89 h 399"/>
                <a:gd name="T20" fmla="*/ 167 w 205"/>
                <a:gd name="T21" fmla="*/ 165 h 399"/>
                <a:gd name="T22" fmla="*/ 165 w 205"/>
                <a:gd name="T23" fmla="*/ 190 h 399"/>
                <a:gd name="T24" fmla="*/ 187 w 205"/>
                <a:gd name="T25" fmla="*/ 233 h 399"/>
                <a:gd name="T26" fmla="*/ 176 w 205"/>
                <a:gd name="T27" fmla="*/ 270 h 399"/>
                <a:gd name="T28" fmla="*/ 203 w 205"/>
                <a:gd name="T29" fmla="*/ 316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5" h="399">
                  <a:moveTo>
                    <a:pt x="203" y="316"/>
                  </a:moveTo>
                  <a:cubicBezTo>
                    <a:pt x="205" y="347"/>
                    <a:pt x="181" y="375"/>
                    <a:pt x="149" y="377"/>
                  </a:cubicBezTo>
                  <a:cubicBezTo>
                    <a:pt x="141" y="378"/>
                    <a:pt x="133" y="376"/>
                    <a:pt x="126" y="374"/>
                  </a:cubicBezTo>
                  <a:cubicBezTo>
                    <a:pt x="113" y="388"/>
                    <a:pt x="95" y="397"/>
                    <a:pt x="76" y="398"/>
                  </a:cubicBezTo>
                  <a:cubicBezTo>
                    <a:pt x="54" y="399"/>
                    <a:pt x="34" y="391"/>
                    <a:pt x="20" y="377"/>
                  </a:cubicBezTo>
                  <a:cubicBezTo>
                    <a:pt x="19" y="378"/>
                    <a:pt x="18" y="379"/>
                    <a:pt x="18" y="37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40" y="0"/>
                    <a:pt x="75" y="38"/>
                    <a:pt x="80" y="89"/>
                  </a:cubicBezTo>
                  <a:cubicBezTo>
                    <a:pt x="80" y="89"/>
                    <a:pt x="80" y="89"/>
                    <a:pt x="80" y="89"/>
                  </a:cubicBezTo>
                  <a:cubicBezTo>
                    <a:pt x="125" y="86"/>
                    <a:pt x="164" y="120"/>
                    <a:pt x="167" y="165"/>
                  </a:cubicBezTo>
                  <a:cubicBezTo>
                    <a:pt x="167" y="174"/>
                    <a:pt x="167" y="182"/>
                    <a:pt x="165" y="190"/>
                  </a:cubicBezTo>
                  <a:cubicBezTo>
                    <a:pt x="178" y="201"/>
                    <a:pt x="186" y="216"/>
                    <a:pt x="187" y="233"/>
                  </a:cubicBezTo>
                  <a:cubicBezTo>
                    <a:pt x="188" y="246"/>
                    <a:pt x="184" y="259"/>
                    <a:pt x="176" y="270"/>
                  </a:cubicBezTo>
                  <a:cubicBezTo>
                    <a:pt x="191" y="280"/>
                    <a:pt x="202" y="296"/>
                    <a:pt x="203" y="316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05" name="Freeform 73"/>
            <p:cNvSpPr>
              <a:spLocks/>
            </p:cNvSpPr>
            <p:nvPr/>
          </p:nvSpPr>
          <p:spPr bwMode="auto">
            <a:xfrm>
              <a:off x="6673851" y="3079750"/>
              <a:ext cx="142875" cy="325437"/>
            </a:xfrm>
            <a:custGeom>
              <a:avLst/>
              <a:gdLst>
                <a:gd name="T0" fmla="*/ 161 w 179"/>
                <a:gd name="T1" fmla="*/ 0 h 410"/>
                <a:gd name="T2" fmla="*/ 179 w 179"/>
                <a:gd name="T3" fmla="*/ 376 h 410"/>
                <a:gd name="T4" fmla="*/ 112 w 179"/>
                <a:gd name="T5" fmla="*/ 406 h 410"/>
                <a:gd name="T6" fmla="*/ 2 w 179"/>
                <a:gd name="T7" fmla="*/ 309 h 410"/>
                <a:gd name="T8" fmla="*/ 43 w 179"/>
                <a:gd name="T9" fmla="*/ 220 h 410"/>
                <a:gd name="T10" fmla="*/ 31 w 179"/>
                <a:gd name="T11" fmla="*/ 180 h 410"/>
                <a:gd name="T12" fmla="*/ 93 w 179"/>
                <a:gd name="T13" fmla="*/ 92 h 410"/>
                <a:gd name="T14" fmla="*/ 161 w 179"/>
                <a:gd name="T15" fmla="*/ 0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410">
                  <a:moveTo>
                    <a:pt x="161" y="0"/>
                  </a:moveTo>
                  <a:cubicBezTo>
                    <a:pt x="179" y="376"/>
                    <a:pt x="179" y="376"/>
                    <a:pt x="179" y="376"/>
                  </a:cubicBezTo>
                  <a:cubicBezTo>
                    <a:pt x="161" y="394"/>
                    <a:pt x="138" y="405"/>
                    <a:pt x="112" y="406"/>
                  </a:cubicBezTo>
                  <a:cubicBezTo>
                    <a:pt x="55" y="410"/>
                    <a:pt x="6" y="366"/>
                    <a:pt x="2" y="309"/>
                  </a:cubicBezTo>
                  <a:cubicBezTo>
                    <a:pt x="0" y="273"/>
                    <a:pt x="16" y="241"/>
                    <a:pt x="43" y="220"/>
                  </a:cubicBezTo>
                  <a:cubicBezTo>
                    <a:pt x="36" y="209"/>
                    <a:pt x="32" y="195"/>
                    <a:pt x="31" y="180"/>
                  </a:cubicBezTo>
                  <a:cubicBezTo>
                    <a:pt x="29" y="137"/>
                    <a:pt x="56" y="99"/>
                    <a:pt x="93" y="92"/>
                  </a:cubicBezTo>
                  <a:cubicBezTo>
                    <a:pt x="93" y="43"/>
                    <a:pt x="122" y="2"/>
                    <a:pt x="161" y="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06" name="Freeform 74"/>
            <p:cNvSpPr>
              <a:spLocks/>
            </p:cNvSpPr>
            <p:nvPr/>
          </p:nvSpPr>
          <p:spPr bwMode="auto">
            <a:xfrm>
              <a:off x="6810376" y="3405188"/>
              <a:ext cx="95250" cy="100012"/>
            </a:xfrm>
            <a:custGeom>
              <a:avLst/>
              <a:gdLst>
                <a:gd name="T0" fmla="*/ 13 w 121"/>
                <a:gd name="T1" fmla="*/ 126 h 126"/>
                <a:gd name="T2" fmla="*/ 5 w 121"/>
                <a:gd name="T3" fmla="*/ 123 h 126"/>
                <a:gd name="T4" fmla="*/ 4 w 121"/>
                <a:gd name="T5" fmla="*/ 107 h 126"/>
                <a:gd name="T6" fmla="*/ 100 w 121"/>
                <a:gd name="T7" fmla="*/ 5 h 126"/>
                <a:gd name="T8" fmla="*/ 116 w 121"/>
                <a:gd name="T9" fmla="*/ 4 h 126"/>
                <a:gd name="T10" fmla="*/ 117 w 121"/>
                <a:gd name="T11" fmla="*/ 20 h 126"/>
                <a:gd name="T12" fmla="*/ 21 w 121"/>
                <a:gd name="T13" fmla="*/ 122 h 126"/>
                <a:gd name="T14" fmla="*/ 13 w 121"/>
                <a:gd name="T15" fmla="*/ 12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1" h="126">
                  <a:moveTo>
                    <a:pt x="13" y="126"/>
                  </a:moveTo>
                  <a:cubicBezTo>
                    <a:pt x="10" y="126"/>
                    <a:pt x="7" y="125"/>
                    <a:pt x="5" y="123"/>
                  </a:cubicBezTo>
                  <a:cubicBezTo>
                    <a:pt x="0" y="119"/>
                    <a:pt x="0" y="111"/>
                    <a:pt x="4" y="107"/>
                  </a:cubicBezTo>
                  <a:cubicBezTo>
                    <a:pt x="100" y="5"/>
                    <a:pt x="100" y="5"/>
                    <a:pt x="100" y="5"/>
                  </a:cubicBezTo>
                  <a:cubicBezTo>
                    <a:pt x="105" y="0"/>
                    <a:pt x="112" y="0"/>
                    <a:pt x="116" y="4"/>
                  </a:cubicBezTo>
                  <a:cubicBezTo>
                    <a:pt x="121" y="9"/>
                    <a:pt x="121" y="16"/>
                    <a:pt x="117" y="20"/>
                  </a:cubicBezTo>
                  <a:cubicBezTo>
                    <a:pt x="21" y="122"/>
                    <a:pt x="21" y="122"/>
                    <a:pt x="21" y="122"/>
                  </a:cubicBezTo>
                  <a:cubicBezTo>
                    <a:pt x="19" y="125"/>
                    <a:pt x="16" y="126"/>
                    <a:pt x="13" y="126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07" name="Freeform 75"/>
            <p:cNvSpPr>
              <a:spLocks/>
            </p:cNvSpPr>
            <p:nvPr/>
          </p:nvSpPr>
          <p:spPr bwMode="auto">
            <a:xfrm>
              <a:off x="6729413" y="3409950"/>
              <a:ext cx="100013" cy="95250"/>
            </a:xfrm>
            <a:custGeom>
              <a:avLst/>
              <a:gdLst>
                <a:gd name="T0" fmla="*/ 115 w 127"/>
                <a:gd name="T1" fmla="*/ 120 h 120"/>
                <a:gd name="T2" fmla="*/ 107 w 127"/>
                <a:gd name="T3" fmla="*/ 117 h 120"/>
                <a:gd name="T4" fmla="*/ 5 w 127"/>
                <a:gd name="T5" fmla="*/ 21 h 120"/>
                <a:gd name="T6" fmla="*/ 4 w 127"/>
                <a:gd name="T7" fmla="*/ 5 h 120"/>
                <a:gd name="T8" fmla="*/ 20 w 127"/>
                <a:gd name="T9" fmla="*/ 4 h 120"/>
                <a:gd name="T10" fmla="*/ 122 w 127"/>
                <a:gd name="T11" fmla="*/ 100 h 120"/>
                <a:gd name="T12" fmla="*/ 123 w 127"/>
                <a:gd name="T13" fmla="*/ 116 h 120"/>
                <a:gd name="T14" fmla="*/ 115 w 127"/>
                <a:gd name="T1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7" h="120">
                  <a:moveTo>
                    <a:pt x="115" y="120"/>
                  </a:moveTo>
                  <a:cubicBezTo>
                    <a:pt x="112" y="120"/>
                    <a:pt x="109" y="119"/>
                    <a:pt x="107" y="117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0" y="16"/>
                    <a:pt x="0" y="9"/>
                    <a:pt x="4" y="5"/>
                  </a:cubicBezTo>
                  <a:cubicBezTo>
                    <a:pt x="9" y="0"/>
                    <a:pt x="16" y="0"/>
                    <a:pt x="20" y="4"/>
                  </a:cubicBezTo>
                  <a:cubicBezTo>
                    <a:pt x="122" y="100"/>
                    <a:pt x="122" y="100"/>
                    <a:pt x="122" y="100"/>
                  </a:cubicBezTo>
                  <a:cubicBezTo>
                    <a:pt x="127" y="105"/>
                    <a:pt x="127" y="112"/>
                    <a:pt x="123" y="116"/>
                  </a:cubicBezTo>
                  <a:cubicBezTo>
                    <a:pt x="121" y="119"/>
                    <a:pt x="118" y="120"/>
                    <a:pt x="115" y="12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08" name="Freeform 76"/>
            <p:cNvSpPr>
              <a:spLocks/>
            </p:cNvSpPr>
            <p:nvPr/>
          </p:nvSpPr>
          <p:spPr bwMode="auto">
            <a:xfrm>
              <a:off x="6553201" y="3171825"/>
              <a:ext cx="295275" cy="250825"/>
            </a:xfrm>
            <a:custGeom>
              <a:avLst/>
              <a:gdLst>
                <a:gd name="T0" fmla="*/ 351 w 372"/>
                <a:gd name="T1" fmla="*/ 154 h 316"/>
                <a:gd name="T2" fmla="*/ 345 w 372"/>
                <a:gd name="T3" fmla="*/ 236 h 316"/>
                <a:gd name="T4" fmla="*/ 324 w 372"/>
                <a:gd name="T5" fmla="*/ 247 h 316"/>
                <a:gd name="T6" fmla="*/ 299 w 372"/>
                <a:gd name="T7" fmla="*/ 296 h 316"/>
                <a:gd name="T8" fmla="*/ 242 w 372"/>
                <a:gd name="T9" fmla="*/ 313 h 316"/>
                <a:gd name="T10" fmla="*/ 241 w 372"/>
                <a:gd name="T11" fmla="*/ 316 h 316"/>
                <a:gd name="T12" fmla="*/ 0 w 372"/>
                <a:gd name="T13" fmla="*/ 26 h 316"/>
                <a:gd name="T14" fmla="*/ 1 w 372"/>
                <a:gd name="T15" fmla="*/ 26 h 316"/>
                <a:gd name="T16" fmla="*/ 116 w 372"/>
                <a:gd name="T17" fmla="*/ 46 h 316"/>
                <a:gd name="T18" fmla="*/ 116 w 372"/>
                <a:gd name="T19" fmla="*/ 46 h 316"/>
                <a:gd name="T20" fmla="*/ 231 w 372"/>
                <a:gd name="T21" fmla="*/ 55 h 316"/>
                <a:gd name="T22" fmla="*/ 245 w 372"/>
                <a:gd name="T23" fmla="*/ 77 h 316"/>
                <a:gd name="T24" fmla="*/ 289 w 372"/>
                <a:gd name="T25" fmla="*/ 97 h 316"/>
                <a:gd name="T26" fmla="*/ 302 w 372"/>
                <a:gd name="T27" fmla="*/ 133 h 316"/>
                <a:gd name="T28" fmla="*/ 351 w 372"/>
                <a:gd name="T29" fmla="*/ 154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72" h="316">
                  <a:moveTo>
                    <a:pt x="351" y="154"/>
                  </a:moveTo>
                  <a:cubicBezTo>
                    <a:pt x="372" y="178"/>
                    <a:pt x="369" y="215"/>
                    <a:pt x="345" y="236"/>
                  </a:cubicBezTo>
                  <a:cubicBezTo>
                    <a:pt x="338" y="241"/>
                    <a:pt x="331" y="245"/>
                    <a:pt x="324" y="247"/>
                  </a:cubicBezTo>
                  <a:cubicBezTo>
                    <a:pt x="322" y="265"/>
                    <a:pt x="314" y="283"/>
                    <a:pt x="299" y="296"/>
                  </a:cubicBezTo>
                  <a:cubicBezTo>
                    <a:pt x="282" y="310"/>
                    <a:pt x="261" y="316"/>
                    <a:pt x="242" y="313"/>
                  </a:cubicBezTo>
                  <a:cubicBezTo>
                    <a:pt x="242" y="314"/>
                    <a:pt x="241" y="315"/>
                    <a:pt x="241" y="31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1" y="26"/>
                    <a:pt x="1" y="26"/>
                    <a:pt x="1" y="26"/>
                  </a:cubicBezTo>
                  <a:cubicBezTo>
                    <a:pt x="31" y="0"/>
                    <a:pt x="82" y="9"/>
                    <a:pt x="116" y="46"/>
                  </a:cubicBezTo>
                  <a:cubicBezTo>
                    <a:pt x="116" y="46"/>
                    <a:pt x="116" y="46"/>
                    <a:pt x="116" y="46"/>
                  </a:cubicBezTo>
                  <a:cubicBezTo>
                    <a:pt x="151" y="17"/>
                    <a:pt x="202" y="21"/>
                    <a:pt x="231" y="55"/>
                  </a:cubicBezTo>
                  <a:cubicBezTo>
                    <a:pt x="237" y="62"/>
                    <a:pt x="242" y="69"/>
                    <a:pt x="245" y="77"/>
                  </a:cubicBezTo>
                  <a:cubicBezTo>
                    <a:pt x="262" y="78"/>
                    <a:pt x="278" y="84"/>
                    <a:pt x="289" y="97"/>
                  </a:cubicBezTo>
                  <a:cubicBezTo>
                    <a:pt x="297" y="107"/>
                    <a:pt x="302" y="120"/>
                    <a:pt x="302" y="133"/>
                  </a:cubicBezTo>
                  <a:cubicBezTo>
                    <a:pt x="320" y="132"/>
                    <a:pt x="338" y="139"/>
                    <a:pt x="351" y="154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09" name="Freeform 77"/>
            <p:cNvSpPr>
              <a:spLocks/>
            </p:cNvSpPr>
            <p:nvPr/>
          </p:nvSpPr>
          <p:spPr bwMode="auto">
            <a:xfrm>
              <a:off x="6529388" y="3192463"/>
              <a:ext cx="214313" cy="311150"/>
            </a:xfrm>
            <a:custGeom>
              <a:avLst/>
              <a:gdLst>
                <a:gd name="T0" fmla="*/ 29 w 270"/>
                <a:gd name="T1" fmla="*/ 0 h 392"/>
                <a:gd name="T2" fmla="*/ 270 w 270"/>
                <a:gd name="T3" fmla="*/ 290 h 392"/>
                <a:gd name="T4" fmla="*/ 235 w 270"/>
                <a:gd name="T5" fmla="*/ 354 h 392"/>
                <a:gd name="T6" fmla="*/ 89 w 270"/>
                <a:gd name="T7" fmla="*/ 343 h 392"/>
                <a:gd name="T8" fmla="*/ 68 w 270"/>
                <a:gd name="T9" fmla="*/ 247 h 392"/>
                <a:gd name="T10" fmla="*/ 35 w 270"/>
                <a:gd name="T11" fmla="*/ 223 h 392"/>
                <a:gd name="T12" fmla="*/ 31 w 270"/>
                <a:gd name="T13" fmla="*/ 115 h 392"/>
                <a:gd name="T14" fmla="*/ 29 w 270"/>
                <a:gd name="T15" fmla="*/ 0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0" h="392">
                  <a:moveTo>
                    <a:pt x="29" y="0"/>
                  </a:moveTo>
                  <a:cubicBezTo>
                    <a:pt x="270" y="290"/>
                    <a:pt x="270" y="290"/>
                    <a:pt x="270" y="290"/>
                  </a:cubicBezTo>
                  <a:cubicBezTo>
                    <a:pt x="267" y="314"/>
                    <a:pt x="255" y="337"/>
                    <a:pt x="235" y="354"/>
                  </a:cubicBezTo>
                  <a:cubicBezTo>
                    <a:pt x="192" y="392"/>
                    <a:pt x="126" y="386"/>
                    <a:pt x="89" y="343"/>
                  </a:cubicBezTo>
                  <a:cubicBezTo>
                    <a:pt x="66" y="316"/>
                    <a:pt x="59" y="280"/>
                    <a:pt x="68" y="247"/>
                  </a:cubicBezTo>
                  <a:cubicBezTo>
                    <a:pt x="56" y="242"/>
                    <a:pt x="44" y="234"/>
                    <a:pt x="35" y="223"/>
                  </a:cubicBezTo>
                  <a:cubicBezTo>
                    <a:pt x="6" y="189"/>
                    <a:pt x="5" y="143"/>
                    <a:pt x="31" y="115"/>
                  </a:cubicBezTo>
                  <a:cubicBezTo>
                    <a:pt x="1" y="76"/>
                    <a:pt x="0" y="26"/>
                    <a:pt x="29" y="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10" name="Freeform 78"/>
            <p:cNvSpPr>
              <a:spLocks/>
            </p:cNvSpPr>
            <p:nvPr/>
          </p:nvSpPr>
          <p:spPr bwMode="auto">
            <a:xfrm>
              <a:off x="6891338" y="3182938"/>
              <a:ext cx="222250" cy="317500"/>
            </a:xfrm>
            <a:custGeom>
              <a:avLst/>
              <a:gdLst>
                <a:gd name="T0" fmla="*/ 182 w 281"/>
                <a:gd name="T1" fmla="*/ 370 h 400"/>
                <a:gd name="T2" fmla="*/ 100 w 281"/>
                <a:gd name="T3" fmla="*/ 380 h 400"/>
                <a:gd name="T4" fmla="*/ 85 w 281"/>
                <a:gd name="T5" fmla="*/ 362 h 400"/>
                <a:gd name="T6" fmla="*/ 31 w 281"/>
                <a:gd name="T7" fmla="*/ 348 h 400"/>
                <a:gd name="T8" fmla="*/ 3 w 281"/>
                <a:gd name="T9" fmla="*/ 295 h 400"/>
                <a:gd name="T10" fmla="*/ 0 w 281"/>
                <a:gd name="T11" fmla="*/ 295 h 400"/>
                <a:gd name="T12" fmla="*/ 234 w 281"/>
                <a:gd name="T13" fmla="*/ 0 h 400"/>
                <a:gd name="T14" fmla="*/ 235 w 281"/>
                <a:gd name="T15" fmla="*/ 1 h 400"/>
                <a:gd name="T16" fmla="*/ 238 w 281"/>
                <a:gd name="T17" fmla="*/ 118 h 400"/>
                <a:gd name="T18" fmla="*/ 238 w 281"/>
                <a:gd name="T19" fmla="*/ 118 h 400"/>
                <a:gd name="T20" fmla="*/ 253 w 281"/>
                <a:gd name="T21" fmla="*/ 232 h 400"/>
                <a:gd name="T22" fmla="*/ 235 w 281"/>
                <a:gd name="T23" fmla="*/ 250 h 400"/>
                <a:gd name="T24" fmla="*/ 224 w 281"/>
                <a:gd name="T25" fmla="*/ 297 h 400"/>
                <a:gd name="T26" fmla="*/ 191 w 281"/>
                <a:gd name="T27" fmla="*/ 318 h 400"/>
                <a:gd name="T28" fmla="*/ 182 w 281"/>
                <a:gd name="T29" fmla="*/ 37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1" h="400">
                  <a:moveTo>
                    <a:pt x="182" y="370"/>
                  </a:moveTo>
                  <a:cubicBezTo>
                    <a:pt x="162" y="395"/>
                    <a:pt x="125" y="400"/>
                    <a:pt x="100" y="380"/>
                  </a:cubicBezTo>
                  <a:cubicBezTo>
                    <a:pt x="94" y="375"/>
                    <a:pt x="88" y="369"/>
                    <a:pt x="85" y="362"/>
                  </a:cubicBezTo>
                  <a:cubicBezTo>
                    <a:pt x="66" y="364"/>
                    <a:pt x="47" y="360"/>
                    <a:pt x="31" y="348"/>
                  </a:cubicBezTo>
                  <a:cubicBezTo>
                    <a:pt x="14" y="334"/>
                    <a:pt x="4" y="315"/>
                    <a:pt x="3" y="295"/>
                  </a:cubicBezTo>
                  <a:cubicBezTo>
                    <a:pt x="2" y="295"/>
                    <a:pt x="1" y="295"/>
                    <a:pt x="0" y="295"/>
                  </a:cubicBezTo>
                  <a:cubicBezTo>
                    <a:pt x="234" y="0"/>
                    <a:pt x="234" y="0"/>
                    <a:pt x="234" y="0"/>
                  </a:cubicBezTo>
                  <a:cubicBezTo>
                    <a:pt x="235" y="1"/>
                    <a:pt x="235" y="1"/>
                    <a:pt x="235" y="1"/>
                  </a:cubicBezTo>
                  <a:cubicBezTo>
                    <a:pt x="266" y="25"/>
                    <a:pt x="267" y="76"/>
                    <a:pt x="238" y="118"/>
                  </a:cubicBezTo>
                  <a:cubicBezTo>
                    <a:pt x="238" y="118"/>
                    <a:pt x="238" y="118"/>
                    <a:pt x="238" y="118"/>
                  </a:cubicBezTo>
                  <a:cubicBezTo>
                    <a:pt x="274" y="145"/>
                    <a:pt x="281" y="197"/>
                    <a:pt x="253" y="232"/>
                  </a:cubicBezTo>
                  <a:cubicBezTo>
                    <a:pt x="248" y="239"/>
                    <a:pt x="242" y="245"/>
                    <a:pt x="235" y="250"/>
                  </a:cubicBezTo>
                  <a:cubicBezTo>
                    <a:pt x="238" y="267"/>
                    <a:pt x="234" y="284"/>
                    <a:pt x="224" y="297"/>
                  </a:cubicBezTo>
                  <a:cubicBezTo>
                    <a:pt x="216" y="308"/>
                    <a:pt x="204" y="315"/>
                    <a:pt x="191" y="318"/>
                  </a:cubicBezTo>
                  <a:cubicBezTo>
                    <a:pt x="196" y="335"/>
                    <a:pt x="193" y="354"/>
                    <a:pt x="182" y="370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11" name="Freeform 79"/>
            <p:cNvSpPr>
              <a:spLocks/>
            </p:cNvSpPr>
            <p:nvPr/>
          </p:nvSpPr>
          <p:spPr bwMode="auto">
            <a:xfrm>
              <a:off x="6792913" y="3165475"/>
              <a:ext cx="284163" cy="254000"/>
            </a:xfrm>
            <a:custGeom>
              <a:avLst/>
              <a:gdLst>
                <a:gd name="T0" fmla="*/ 358 w 358"/>
                <a:gd name="T1" fmla="*/ 23 h 320"/>
                <a:gd name="T2" fmla="*/ 124 w 358"/>
                <a:gd name="T3" fmla="*/ 318 h 320"/>
                <a:gd name="T4" fmla="*/ 54 w 358"/>
                <a:gd name="T5" fmla="*/ 297 h 320"/>
                <a:gd name="T6" fmla="*/ 35 w 358"/>
                <a:gd name="T7" fmla="*/ 152 h 320"/>
                <a:gd name="T8" fmla="*/ 124 w 358"/>
                <a:gd name="T9" fmla="*/ 112 h 320"/>
                <a:gd name="T10" fmla="*/ 142 w 358"/>
                <a:gd name="T11" fmla="*/ 74 h 320"/>
                <a:gd name="T12" fmla="*/ 246 w 358"/>
                <a:gd name="T13" fmla="*/ 48 h 320"/>
                <a:gd name="T14" fmla="*/ 358 w 358"/>
                <a:gd name="T15" fmla="*/ 23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8" h="320">
                  <a:moveTo>
                    <a:pt x="358" y="23"/>
                  </a:moveTo>
                  <a:cubicBezTo>
                    <a:pt x="124" y="318"/>
                    <a:pt x="124" y="318"/>
                    <a:pt x="124" y="318"/>
                  </a:cubicBezTo>
                  <a:cubicBezTo>
                    <a:pt x="99" y="320"/>
                    <a:pt x="75" y="313"/>
                    <a:pt x="54" y="297"/>
                  </a:cubicBezTo>
                  <a:cubicBezTo>
                    <a:pt x="9" y="262"/>
                    <a:pt x="0" y="197"/>
                    <a:pt x="35" y="152"/>
                  </a:cubicBezTo>
                  <a:cubicBezTo>
                    <a:pt x="57" y="123"/>
                    <a:pt x="91" y="110"/>
                    <a:pt x="124" y="112"/>
                  </a:cubicBezTo>
                  <a:cubicBezTo>
                    <a:pt x="127" y="99"/>
                    <a:pt x="133" y="86"/>
                    <a:pt x="142" y="74"/>
                  </a:cubicBezTo>
                  <a:cubicBezTo>
                    <a:pt x="169" y="39"/>
                    <a:pt x="214" y="29"/>
                    <a:pt x="246" y="48"/>
                  </a:cubicBezTo>
                  <a:cubicBezTo>
                    <a:pt x="279" y="11"/>
                    <a:pt x="327" y="0"/>
                    <a:pt x="358" y="23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12" name="Freeform 80"/>
            <p:cNvSpPr>
              <a:spLocks/>
            </p:cNvSpPr>
            <p:nvPr/>
          </p:nvSpPr>
          <p:spPr bwMode="auto">
            <a:xfrm>
              <a:off x="6080126" y="3376613"/>
              <a:ext cx="22225" cy="130175"/>
            </a:xfrm>
            <a:custGeom>
              <a:avLst/>
              <a:gdLst>
                <a:gd name="T0" fmla="*/ 16 w 27"/>
                <a:gd name="T1" fmla="*/ 164 h 164"/>
                <a:gd name="T2" fmla="*/ 4 w 27"/>
                <a:gd name="T3" fmla="*/ 152 h 164"/>
                <a:gd name="T4" fmla="*/ 0 w 27"/>
                <a:gd name="T5" fmla="*/ 12 h 164"/>
                <a:gd name="T6" fmla="*/ 11 w 27"/>
                <a:gd name="T7" fmla="*/ 1 h 164"/>
                <a:gd name="T8" fmla="*/ 23 w 27"/>
                <a:gd name="T9" fmla="*/ 12 h 164"/>
                <a:gd name="T10" fmla="*/ 27 w 27"/>
                <a:gd name="T11" fmla="*/ 152 h 164"/>
                <a:gd name="T12" fmla="*/ 16 w 27"/>
                <a:gd name="T13" fmla="*/ 16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164">
                  <a:moveTo>
                    <a:pt x="16" y="164"/>
                  </a:moveTo>
                  <a:cubicBezTo>
                    <a:pt x="10" y="164"/>
                    <a:pt x="4" y="159"/>
                    <a:pt x="4" y="15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6"/>
                    <a:pt x="5" y="1"/>
                    <a:pt x="11" y="1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7" y="152"/>
                    <a:pt x="27" y="152"/>
                    <a:pt x="27" y="152"/>
                  </a:cubicBezTo>
                  <a:cubicBezTo>
                    <a:pt x="27" y="158"/>
                    <a:pt x="22" y="163"/>
                    <a:pt x="16" y="164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13" name="Freeform 81"/>
            <p:cNvSpPr>
              <a:spLocks/>
            </p:cNvSpPr>
            <p:nvPr/>
          </p:nvSpPr>
          <p:spPr bwMode="auto">
            <a:xfrm>
              <a:off x="6075363" y="3078163"/>
              <a:ext cx="161925" cy="315912"/>
            </a:xfrm>
            <a:custGeom>
              <a:avLst/>
              <a:gdLst>
                <a:gd name="T0" fmla="*/ 203 w 205"/>
                <a:gd name="T1" fmla="*/ 316 h 399"/>
                <a:gd name="T2" fmla="*/ 149 w 205"/>
                <a:gd name="T3" fmla="*/ 377 h 399"/>
                <a:gd name="T4" fmla="*/ 126 w 205"/>
                <a:gd name="T5" fmla="*/ 374 h 399"/>
                <a:gd name="T6" fmla="*/ 76 w 205"/>
                <a:gd name="T7" fmla="*/ 398 h 399"/>
                <a:gd name="T8" fmla="*/ 20 w 205"/>
                <a:gd name="T9" fmla="*/ 377 h 399"/>
                <a:gd name="T10" fmla="*/ 18 w 205"/>
                <a:gd name="T11" fmla="*/ 379 h 399"/>
                <a:gd name="T12" fmla="*/ 0 w 205"/>
                <a:gd name="T13" fmla="*/ 3 h 399"/>
                <a:gd name="T14" fmla="*/ 1 w 205"/>
                <a:gd name="T15" fmla="*/ 3 h 399"/>
                <a:gd name="T16" fmla="*/ 80 w 205"/>
                <a:gd name="T17" fmla="*/ 89 h 399"/>
                <a:gd name="T18" fmla="*/ 81 w 205"/>
                <a:gd name="T19" fmla="*/ 89 h 399"/>
                <a:gd name="T20" fmla="*/ 167 w 205"/>
                <a:gd name="T21" fmla="*/ 165 h 399"/>
                <a:gd name="T22" fmla="*/ 165 w 205"/>
                <a:gd name="T23" fmla="*/ 190 h 399"/>
                <a:gd name="T24" fmla="*/ 188 w 205"/>
                <a:gd name="T25" fmla="*/ 233 h 399"/>
                <a:gd name="T26" fmla="*/ 177 w 205"/>
                <a:gd name="T27" fmla="*/ 270 h 399"/>
                <a:gd name="T28" fmla="*/ 203 w 205"/>
                <a:gd name="T29" fmla="*/ 316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5" h="399">
                  <a:moveTo>
                    <a:pt x="203" y="316"/>
                  </a:moveTo>
                  <a:cubicBezTo>
                    <a:pt x="205" y="347"/>
                    <a:pt x="181" y="375"/>
                    <a:pt x="149" y="377"/>
                  </a:cubicBezTo>
                  <a:cubicBezTo>
                    <a:pt x="141" y="378"/>
                    <a:pt x="133" y="376"/>
                    <a:pt x="126" y="374"/>
                  </a:cubicBezTo>
                  <a:cubicBezTo>
                    <a:pt x="113" y="388"/>
                    <a:pt x="96" y="397"/>
                    <a:pt x="76" y="398"/>
                  </a:cubicBezTo>
                  <a:cubicBezTo>
                    <a:pt x="54" y="399"/>
                    <a:pt x="34" y="391"/>
                    <a:pt x="20" y="377"/>
                  </a:cubicBezTo>
                  <a:cubicBezTo>
                    <a:pt x="19" y="378"/>
                    <a:pt x="18" y="379"/>
                    <a:pt x="18" y="37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40" y="0"/>
                    <a:pt x="75" y="38"/>
                    <a:pt x="80" y="89"/>
                  </a:cubicBezTo>
                  <a:cubicBezTo>
                    <a:pt x="81" y="89"/>
                    <a:pt x="81" y="89"/>
                    <a:pt x="81" y="89"/>
                  </a:cubicBezTo>
                  <a:cubicBezTo>
                    <a:pt x="126" y="86"/>
                    <a:pt x="164" y="120"/>
                    <a:pt x="167" y="165"/>
                  </a:cubicBezTo>
                  <a:cubicBezTo>
                    <a:pt x="168" y="174"/>
                    <a:pt x="167" y="182"/>
                    <a:pt x="165" y="190"/>
                  </a:cubicBezTo>
                  <a:cubicBezTo>
                    <a:pt x="178" y="201"/>
                    <a:pt x="187" y="216"/>
                    <a:pt x="188" y="233"/>
                  </a:cubicBezTo>
                  <a:cubicBezTo>
                    <a:pt x="188" y="246"/>
                    <a:pt x="184" y="259"/>
                    <a:pt x="177" y="270"/>
                  </a:cubicBezTo>
                  <a:cubicBezTo>
                    <a:pt x="192" y="280"/>
                    <a:pt x="202" y="296"/>
                    <a:pt x="203" y="316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14" name="Freeform 82"/>
            <p:cNvSpPr>
              <a:spLocks/>
            </p:cNvSpPr>
            <p:nvPr/>
          </p:nvSpPr>
          <p:spPr bwMode="auto">
            <a:xfrm>
              <a:off x="5946776" y="3079750"/>
              <a:ext cx="142875" cy="325437"/>
            </a:xfrm>
            <a:custGeom>
              <a:avLst/>
              <a:gdLst>
                <a:gd name="T0" fmla="*/ 161 w 179"/>
                <a:gd name="T1" fmla="*/ 0 h 410"/>
                <a:gd name="T2" fmla="*/ 179 w 179"/>
                <a:gd name="T3" fmla="*/ 376 h 410"/>
                <a:gd name="T4" fmla="*/ 112 w 179"/>
                <a:gd name="T5" fmla="*/ 406 h 410"/>
                <a:gd name="T6" fmla="*/ 2 w 179"/>
                <a:gd name="T7" fmla="*/ 309 h 410"/>
                <a:gd name="T8" fmla="*/ 43 w 179"/>
                <a:gd name="T9" fmla="*/ 220 h 410"/>
                <a:gd name="T10" fmla="*/ 32 w 179"/>
                <a:gd name="T11" fmla="*/ 180 h 410"/>
                <a:gd name="T12" fmla="*/ 93 w 179"/>
                <a:gd name="T13" fmla="*/ 92 h 410"/>
                <a:gd name="T14" fmla="*/ 161 w 179"/>
                <a:gd name="T15" fmla="*/ 0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410">
                  <a:moveTo>
                    <a:pt x="161" y="0"/>
                  </a:moveTo>
                  <a:cubicBezTo>
                    <a:pt x="179" y="376"/>
                    <a:pt x="179" y="376"/>
                    <a:pt x="179" y="376"/>
                  </a:cubicBezTo>
                  <a:cubicBezTo>
                    <a:pt x="162" y="394"/>
                    <a:pt x="138" y="405"/>
                    <a:pt x="112" y="406"/>
                  </a:cubicBezTo>
                  <a:cubicBezTo>
                    <a:pt x="55" y="410"/>
                    <a:pt x="6" y="366"/>
                    <a:pt x="2" y="309"/>
                  </a:cubicBezTo>
                  <a:cubicBezTo>
                    <a:pt x="0" y="273"/>
                    <a:pt x="17" y="241"/>
                    <a:pt x="43" y="220"/>
                  </a:cubicBezTo>
                  <a:cubicBezTo>
                    <a:pt x="36" y="209"/>
                    <a:pt x="32" y="195"/>
                    <a:pt x="32" y="180"/>
                  </a:cubicBezTo>
                  <a:cubicBezTo>
                    <a:pt x="29" y="137"/>
                    <a:pt x="56" y="99"/>
                    <a:pt x="93" y="92"/>
                  </a:cubicBezTo>
                  <a:cubicBezTo>
                    <a:pt x="93" y="43"/>
                    <a:pt x="122" y="2"/>
                    <a:pt x="161" y="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15" name="Freeform 83"/>
            <p:cNvSpPr>
              <a:spLocks/>
            </p:cNvSpPr>
            <p:nvPr/>
          </p:nvSpPr>
          <p:spPr bwMode="auto">
            <a:xfrm>
              <a:off x="6083301" y="3405188"/>
              <a:ext cx="95250" cy="100012"/>
            </a:xfrm>
            <a:custGeom>
              <a:avLst/>
              <a:gdLst>
                <a:gd name="T0" fmla="*/ 13 w 121"/>
                <a:gd name="T1" fmla="*/ 126 h 126"/>
                <a:gd name="T2" fmla="*/ 5 w 121"/>
                <a:gd name="T3" fmla="*/ 123 h 126"/>
                <a:gd name="T4" fmla="*/ 4 w 121"/>
                <a:gd name="T5" fmla="*/ 107 h 126"/>
                <a:gd name="T6" fmla="*/ 100 w 121"/>
                <a:gd name="T7" fmla="*/ 5 h 126"/>
                <a:gd name="T8" fmla="*/ 117 w 121"/>
                <a:gd name="T9" fmla="*/ 4 h 126"/>
                <a:gd name="T10" fmla="*/ 117 w 121"/>
                <a:gd name="T11" fmla="*/ 20 h 126"/>
                <a:gd name="T12" fmla="*/ 21 w 121"/>
                <a:gd name="T13" fmla="*/ 122 h 126"/>
                <a:gd name="T14" fmla="*/ 13 w 121"/>
                <a:gd name="T15" fmla="*/ 12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1" h="126">
                  <a:moveTo>
                    <a:pt x="13" y="126"/>
                  </a:moveTo>
                  <a:cubicBezTo>
                    <a:pt x="10" y="126"/>
                    <a:pt x="7" y="125"/>
                    <a:pt x="5" y="123"/>
                  </a:cubicBezTo>
                  <a:cubicBezTo>
                    <a:pt x="0" y="119"/>
                    <a:pt x="0" y="111"/>
                    <a:pt x="4" y="107"/>
                  </a:cubicBezTo>
                  <a:cubicBezTo>
                    <a:pt x="100" y="5"/>
                    <a:pt x="100" y="5"/>
                    <a:pt x="100" y="5"/>
                  </a:cubicBezTo>
                  <a:cubicBezTo>
                    <a:pt x="105" y="0"/>
                    <a:pt x="112" y="0"/>
                    <a:pt x="117" y="4"/>
                  </a:cubicBezTo>
                  <a:cubicBezTo>
                    <a:pt x="121" y="9"/>
                    <a:pt x="121" y="16"/>
                    <a:pt x="117" y="20"/>
                  </a:cubicBezTo>
                  <a:cubicBezTo>
                    <a:pt x="21" y="122"/>
                    <a:pt x="21" y="122"/>
                    <a:pt x="21" y="122"/>
                  </a:cubicBezTo>
                  <a:cubicBezTo>
                    <a:pt x="19" y="125"/>
                    <a:pt x="16" y="126"/>
                    <a:pt x="13" y="126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16" name="Freeform 84"/>
            <p:cNvSpPr>
              <a:spLocks/>
            </p:cNvSpPr>
            <p:nvPr/>
          </p:nvSpPr>
          <p:spPr bwMode="auto">
            <a:xfrm>
              <a:off x="6002338" y="3409950"/>
              <a:ext cx="100013" cy="95250"/>
            </a:xfrm>
            <a:custGeom>
              <a:avLst/>
              <a:gdLst>
                <a:gd name="T0" fmla="*/ 115 w 127"/>
                <a:gd name="T1" fmla="*/ 120 h 120"/>
                <a:gd name="T2" fmla="*/ 107 w 127"/>
                <a:gd name="T3" fmla="*/ 117 h 120"/>
                <a:gd name="T4" fmla="*/ 5 w 127"/>
                <a:gd name="T5" fmla="*/ 21 h 120"/>
                <a:gd name="T6" fmla="*/ 4 w 127"/>
                <a:gd name="T7" fmla="*/ 5 h 120"/>
                <a:gd name="T8" fmla="*/ 21 w 127"/>
                <a:gd name="T9" fmla="*/ 4 h 120"/>
                <a:gd name="T10" fmla="*/ 123 w 127"/>
                <a:gd name="T11" fmla="*/ 100 h 120"/>
                <a:gd name="T12" fmla="*/ 123 w 127"/>
                <a:gd name="T13" fmla="*/ 116 h 120"/>
                <a:gd name="T14" fmla="*/ 115 w 127"/>
                <a:gd name="T1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7" h="120">
                  <a:moveTo>
                    <a:pt x="115" y="120"/>
                  </a:moveTo>
                  <a:cubicBezTo>
                    <a:pt x="112" y="120"/>
                    <a:pt x="109" y="119"/>
                    <a:pt x="107" y="117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0" y="16"/>
                    <a:pt x="0" y="9"/>
                    <a:pt x="4" y="5"/>
                  </a:cubicBezTo>
                  <a:cubicBezTo>
                    <a:pt x="9" y="0"/>
                    <a:pt x="16" y="0"/>
                    <a:pt x="21" y="4"/>
                  </a:cubicBezTo>
                  <a:cubicBezTo>
                    <a:pt x="123" y="100"/>
                    <a:pt x="123" y="100"/>
                    <a:pt x="123" y="100"/>
                  </a:cubicBezTo>
                  <a:cubicBezTo>
                    <a:pt x="127" y="105"/>
                    <a:pt x="127" y="112"/>
                    <a:pt x="123" y="116"/>
                  </a:cubicBezTo>
                  <a:cubicBezTo>
                    <a:pt x="121" y="119"/>
                    <a:pt x="118" y="120"/>
                    <a:pt x="115" y="12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17" name="Freeform 85"/>
            <p:cNvSpPr>
              <a:spLocks/>
            </p:cNvSpPr>
            <p:nvPr/>
          </p:nvSpPr>
          <p:spPr bwMode="auto">
            <a:xfrm>
              <a:off x="5826126" y="3171825"/>
              <a:ext cx="295275" cy="250825"/>
            </a:xfrm>
            <a:custGeom>
              <a:avLst/>
              <a:gdLst>
                <a:gd name="T0" fmla="*/ 350 w 371"/>
                <a:gd name="T1" fmla="*/ 154 h 316"/>
                <a:gd name="T2" fmla="*/ 344 w 371"/>
                <a:gd name="T3" fmla="*/ 236 h 316"/>
                <a:gd name="T4" fmla="*/ 323 w 371"/>
                <a:gd name="T5" fmla="*/ 247 h 316"/>
                <a:gd name="T6" fmla="*/ 298 w 371"/>
                <a:gd name="T7" fmla="*/ 296 h 316"/>
                <a:gd name="T8" fmla="*/ 241 w 371"/>
                <a:gd name="T9" fmla="*/ 313 h 316"/>
                <a:gd name="T10" fmla="*/ 240 w 371"/>
                <a:gd name="T11" fmla="*/ 316 h 316"/>
                <a:gd name="T12" fmla="*/ 0 w 371"/>
                <a:gd name="T13" fmla="*/ 26 h 316"/>
                <a:gd name="T14" fmla="*/ 0 w 371"/>
                <a:gd name="T15" fmla="*/ 26 h 316"/>
                <a:gd name="T16" fmla="*/ 115 w 371"/>
                <a:gd name="T17" fmla="*/ 46 h 316"/>
                <a:gd name="T18" fmla="*/ 115 w 371"/>
                <a:gd name="T19" fmla="*/ 46 h 316"/>
                <a:gd name="T20" fmla="*/ 231 w 371"/>
                <a:gd name="T21" fmla="*/ 55 h 316"/>
                <a:gd name="T22" fmla="*/ 244 w 371"/>
                <a:gd name="T23" fmla="*/ 77 h 316"/>
                <a:gd name="T24" fmla="*/ 288 w 371"/>
                <a:gd name="T25" fmla="*/ 97 h 316"/>
                <a:gd name="T26" fmla="*/ 301 w 371"/>
                <a:gd name="T27" fmla="*/ 133 h 316"/>
                <a:gd name="T28" fmla="*/ 350 w 371"/>
                <a:gd name="T29" fmla="*/ 154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71" h="316">
                  <a:moveTo>
                    <a:pt x="350" y="154"/>
                  </a:moveTo>
                  <a:cubicBezTo>
                    <a:pt x="371" y="178"/>
                    <a:pt x="368" y="215"/>
                    <a:pt x="344" y="236"/>
                  </a:cubicBezTo>
                  <a:cubicBezTo>
                    <a:pt x="338" y="241"/>
                    <a:pt x="331" y="245"/>
                    <a:pt x="323" y="247"/>
                  </a:cubicBezTo>
                  <a:cubicBezTo>
                    <a:pt x="322" y="265"/>
                    <a:pt x="313" y="283"/>
                    <a:pt x="298" y="296"/>
                  </a:cubicBezTo>
                  <a:cubicBezTo>
                    <a:pt x="281" y="310"/>
                    <a:pt x="261" y="316"/>
                    <a:pt x="241" y="313"/>
                  </a:cubicBezTo>
                  <a:cubicBezTo>
                    <a:pt x="241" y="314"/>
                    <a:pt x="241" y="315"/>
                    <a:pt x="240" y="31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30" y="0"/>
                    <a:pt x="81" y="9"/>
                    <a:pt x="115" y="46"/>
                  </a:cubicBezTo>
                  <a:cubicBezTo>
                    <a:pt x="115" y="46"/>
                    <a:pt x="115" y="46"/>
                    <a:pt x="115" y="46"/>
                  </a:cubicBezTo>
                  <a:cubicBezTo>
                    <a:pt x="150" y="17"/>
                    <a:pt x="201" y="21"/>
                    <a:pt x="231" y="55"/>
                  </a:cubicBezTo>
                  <a:cubicBezTo>
                    <a:pt x="236" y="62"/>
                    <a:pt x="241" y="69"/>
                    <a:pt x="244" y="77"/>
                  </a:cubicBezTo>
                  <a:cubicBezTo>
                    <a:pt x="261" y="78"/>
                    <a:pt x="277" y="84"/>
                    <a:pt x="288" y="97"/>
                  </a:cubicBezTo>
                  <a:cubicBezTo>
                    <a:pt x="297" y="107"/>
                    <a:pt x="301" y="120"/>
                    <a:pt x="301" y="133"/>
                  </a:cubicBezTo>
                  <a:cubicBezTo>
                    <a:pt x="319" y="132"/>
                    <a:pt x="338" y="139"/>
                    <a:pt x="350" y="154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18" name="Freeform 86"/>
            <p:cNvSpPr>
              <a:spLocks/>
            </p:cNvSpPr>
            <p:nvPr/>
          </p:nvSpPr>
          <p:spPr bwMode="auto">
            <a:xfrm>
              <a:off x="5802313" y="3192463"/>
              <a:ext cx="214313" cy="311150"/>
            </a:xfrm>
            <a:custGeom>
              <a:avLst/>
              <a:gdLst>
                <a:gd name="T0" fmla="*/ 30 w 270"/>
                <a:gd name="T1" fmla="*/ 0 h 392"/>
                <a:gd name="T2" fmla="*/ 270 w 270"/>
                <a:gd name="T3" fmla="*/ 290 h 392"/>
                <a:gd name="T4" fmla="*/ 235 w 270"/>
                <a:gd name="T5" fmla="*/ 354 h 392"/>
                <a:gd name="T6" fmla="*/ 89 w 270"/>
                <a:gd name="T7" fmla="*/ 343 h 392"/>
                <a:gd name="T8" fmla="*/ 68 w 270"/>
                <a:gd name="T9" fmla="*/ 247 h 392"/>
                <a:gd name="T10" fmla="*/ 35 w 270"/>
                <a:gd name="T11" fmla="*/ 223 h 392"/>
                <a:gd name="T12" fmla="*/ 31 w 270"/>
                <a:gd name="T13" fmla="*/ 115 h 392"/>
                <a:gd name="T14" fmla="*/ 30 w 270"/>
                <a:gd name="T15" fmla="*/ 0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0" h="392">
                  <a:moveTo>
                    <a:pt x="30" y="0"/>
                  </a:moveTo>
                  <a:cubicBezTo>
                    <a:pt x="270" y="290"/>
                    <a:pt x="270" y="290"/>
                    <a:pt x="270" y="290"/>
                  </a:cubicBezTo>
                  <a:cubicBezTo>
                    <a:pt x="267" y="314"/>
                    <a:pt x="255" y="337"/>
                    <a:pt x="235" y="354"/>
                  </a:cubicBezTo>
                  <a:cubicBezTo>
                    <a:pt x="192" y="392"/>
                    <a:pt x="126" y="386"/>
                    <a:pt x="89" y="343"/>
                  </a:cubicBezTo>
                  <a:cubicBezTo>
                    <a:pt x="66" y="316"/>
                    <a:pt x="59" y="280"/>
                    <a:pt x="68" y="247"/>
                  </a:cubicBezTo>
                  <a:cubicBezTo>
                    <a:pt x="56" y="242"/>
                    <a:pt x="44" y="234"/>
                    <a:pt x="35" y="223"/>
                  </a:cubicBezTo>
                  <a:cubicBezTo>
                    <a:pt x="6" y="189"/>
                    <a:pt x="5" y="143"/>
                    <a:pt x="31" y="115"/>
                  </a:cubicBezTo>
                  <a:cubicBezTo>
                    <a:pt x="1" y="76"/>
                    <a:pt x="0" y="26"/>
                    <a:pt x="30" y="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19" name="Freeform 87"/>
            <p:cNvSpPr>
              <a:spLocks/>
            </p:cNvSpPr>
            <p:nvPr/>
          </p:nvSpPr>
          <p:spPr bwMode="auto">
            <a:xfrm>
              <a:off x="6164263" y="3182938"/>
              <a:ext cx="222250" cy="317500"/>
            </a:xfrm>
            <a:custGeom>
              <a:avLst/>
              <a:gdLst>
                <a:gd name="T0" fmla="*/ 182 w 281"/>
                <a:gd name="T1" fmla="*/ 370 h 400"/>
                <a:gd name="T2" fmla="*/ 100 w 281"/>
                <a:gd name="T3" fmla="*/ 380 h 400"/>
                <a:gd name="T4" fmla="*/ 85 w 281"/>
                <a:gd name="T5" fmla="*/ 362 h 400"/>
                <a:gd name="T6" fmla="*/ 31 w 281"/>
                <a:gd name="T7" fmla="*/ 348 h 400"/>
                <a:gd name="T8" fmla="*/ 3 w 281"/>
                <a:gd name="T9" fmla="*/ 295 h 400"/>
                <a:gd name="T10" fmla="*/ 0 w 281"/>
                <a:gd name="T11" fmla="*/ 295 h 400"/>
                <a:gd name="T12" fmla="*/ 235 w 281"/>
                <a:gd name="T13" fmla="*/ 0 h 400"/>
                <a:gd name="T14" fmla="*/ 235 w 281"/>
                <a:gd name="T15" fmla="*/ 1 h 400"/>
                <a:gd name="T16" fmla="*/ 238 w 281"/>
                <a:gd name="T17" fmla="*/ 118 h 400"/>
                <a:gd name="T18" fmla="*/ 239 w 281"/>
                <a:gd name="T19" fmla="*/ 118 h 400"/>
                <a:gd name="T20" fmla="*/ 253 w 281"/>
                <a:gd name="T21" fmla="*/ 232 h 400"/>
                <a:gd name="T22" fmla="*/ 235 w 281"/>
                <a:gd name="T23" fmla="*/ 250 h 400"/>
                <a:gd name="T24" fmla="*/ 224 w 281"/>
                <a:gd name="T25" fmla="*/ 297 h 400"/>
                <a:gd name="T26" fmla="*/ 191 w 281"/>
                <a:gd name="T27" fmla="*/ 318 h 400"/>
                <a:gd name="T28" fmla="*/ 182 w 281"/>
                <a:gd name="T29" fmla="*/ 37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1" h="400">
                  <a:moveTo>
                    <a:pt x="182" y="370"/>
                  </a:moveTo>
                  <a:cubicBezTo>
                    <a:pt x="162" y="395"/>
                    <a:pt x="126" y="400"/>
                    <a:pt x="100" y="380"/>
                  </a:cubicBezTo>
                  <a:cubicBezTo>
                    <a:pt x="94" y="375"/>
                    <a:pt x="89" y="369"/>
                    <a:pt x="85" y="362"/>
                  </a:cubicBezTo>
                  <a:cubicBezTo>
                    <a:pt x="67" y="364"/>
                    <a:pt x="47" y="360"/>
                    <a:pt x="31" y="348"/>
                  </a:cubicBezTo>
                  <a:cubicBezTo>
                    <a:pt x="14" y="334"/>
                    <a:pt x="5" y="315"/>
                    <a:pt x="3" y="295"/>
                  </a:cubicBezTo>
                  <a:cubicBezTo>
                    <a:pt x="2" y="295"/>
                    <a:pt x="1" y="295"/>
                    <a:pt x="0" y="295"/>
                  </a:cubicBezTo>
                  <a:cubicBezTo>
                    <a:pt x="235" y="0"/>
                    <a:pt x="235" y="0"/>
                    <a:pt x="235" y="0"/>
                  </a:cubicBezTo>
                  <a:cubicBezTo>
                    <a:pt x="235" y="1"/>
                    <a:pt x="235" y="1"/>
                    <a:pt x="235" y="1"/>
                  </a:cubicBezTo>
                  <a:cubicBezTo>
                    <a:pt x="267" y="25"/>
                    <a:pt x="268" y="76"/>
                    <a:pt x="238" y="118"/>
                  </a:cubicBezTo>
                  <a:cubicBezTo>
                    <a:pt x="239" y="118"/>
                    <a:pt x="239" y="118"/>
                    <a:pt x="239" y="118"/>
                  </a:cubicBezTo>
                  <a:cubicBezTo>
                    <a:pt x="274" y="145"/>
                    <a:pt x="281" y="197"/>
                    <a:pt x="253" y="232"/>
                  </a:cubicBezTo>
                  <a:cubicBezTo>
                    <a:pt x="248" y="239"/>
                    <a:pt x="242" y="245"/>
                    <a:pt x="235" y="250"/>
                  </a:cubicBezTo>
                  <a:cubicBezTo>
                    <a:pt x="238" y="267"/>
                    <a:pt x="234" y="284"/>
                    <a:pt x="224" y="297"/>
                  </a:cubicBezTo>
                  <a:cubicBezTo>
                    <a:pt x="216" y="308"/>
                    <a:pt x="204" y="315"/>
                    <a:pt x="191" y="318"/>
                  </a:cubicBezTo>
                  <a:cubicBezTo>
                    <a:pt x="196" y="335"/>
                    <a:pt x="194" y="354"/>
                    <a:pt x="182" y="370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20" name="Freeform 88"/>
            <p:cNvSpPr>
              <a:spLocks/>
            </p:cNvSpPr>
            <p:nvPr/>
          </p:nvSpPr>
          <p:spPr bwMode="auto">
            <a:xfrm>
              <a:off x="6065838" y="3165475"/>
              <a:ext cx="284163" cy="254000"/>
            </a:xfrm>
            <a:custGeom>
              <a:avLst/>
              <a:gdLst>
                <a:gd name="T0" fmla="*/ 359 w 359"/>
                <a:gd name="T1" fmla="*/ 23 h 320"/>
                <a:gd name="T2" fmla="*/ 124 w 359"/>
                <a:gd name="T3" fmla="*/ 318 h 320"/>
                <a:gd name="T4" fmla="*/ 54 w 359"/>
                <a:gd name="T5" fmla="*/ 297 h 320"/>
                <a:gd name="T6" fmla="*/ 35 w 359"/>
                <a:gd name="T7" fmla="*/ 152 h 320"/>
                <a:gd name="T8" fmla="*/ 124 w 359"/>
                <a:gd name="T9" fmla="*/ 112 h 320"/>
                <a:gd name="T10" fmla="*/ 142 w 359"/>
                <a:gd name="T11" fmla="*/ 74 h 320"/>
                <a:gd name="T12" fmla="*/ 246 w 359"/>
                <a:gd name="T13" fmla="*/ 48 h 320"/>
                <a:gd name="T14" fmla="*/ 359 w 359"/>
                <a:gd name="T15" fmla="*/ 23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9" h="320">
                  <a:moveTo>
                    <a:pt x="359" y="23"/>
                  </a:moveTo>
                  <a:cubicBezTo>
                    <a:pt x="124" y="318"/>
                    <a:pt x="124" y="318"/>
                    <a:pt x="124" y="318"/>
                  </a:cubicBezTo>
                  <a:cubicBezTo>
                    <a:pt x="100" y="320"/>
                    <a:pt x="75" y="313"/>
                    <a:pt x="54" y="297"/>
                  </a:cubicBezTo>
                  <a:cubicBezTo>
                    <a:pt x="9" y="262"/>
                    <a:pt x="0" y="197"/>
                    <a:pt x="35" y="152"/>
                  </a:cubicBezTo>
                  <a:cubicBezTo>
                    <a:pt x="57" y="123"/>
                    <a:pt x="91" y="110"/>
                    <a:pt x="124" y="112"/>
                  </a:cubicBezTo>
                  <a:cubicBezTo>
                    <a:pt x="127" y="99"/>
                    <a:pt x="133" y="86"/>
                    <a:pt x="142" y="74"/>
                  </a:cubicBezTo>
                  <a:cubicBezTo>
                    <a:pt x="169" y="39"/>
                    <a:pt x="214" y="29"/>
                    <a:pt x="246" y="48"/>
                  </a:cubicBezTo>
                  <a:cubicBezTo>
                    <a:pt x="279" y="11"/>
                    <a:pt x="328" y="0"/>
                    <a:pt x="359" y="23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21" name="Freeform 89"/>
            <p:cNvSpPr>
              <a:spLocks/>
            </p:cNvSpPr>
            <p:nvPr/>
          </p:nvSpPr>
          <p:spPr bwMode="auto">
            <a:xfrm>
              <a:off x="5362576" y="3376613"/>
              <a:ext cx="22225" cy="130175"/>
            </a:xfrm>
            <a:custGeom>
              <a:avLst/>
              <a:gdLst>
                <a:gd name="T0" fmla="*/ 16 w 28"/>
                <a:gd name="T1" fmla="*/ 164 h 164"/>
                <a:gd name="T2" fmla="*/ 5 w 28"/>
                <a:gd name="T3" fmla="*/ 152 h 164"/>
                <a:gd name="T4" fmla="*/ 1 w 28"/>
                <a:gd name="T5" fmla="*/ 12 h 164"/>
                <a:gd name="T6" fmla="*/ 12 w 28"/>
                <a:gd name="T7" fmla="*/ 1 h 164"/>
                <a:gd name="T8" fmla="*/ 23 w 28"/>
                <a:gd name="T9" fmla="*/ 12 h 164"/>
                <a:gd name="T10" fmla="*/ 28 w 28"/>
                <a:gd name="T11" fmla="*/ 152 h 164"/>
                <a:gd name="T12" fmla="*/ 16 w 28"/>
                <a:gd name="T13" fmla="*/ 16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164">
                  <a:moveTo>
                    <a:pt x="16" y="164"/>
                  </a:moveTo>
                  <a:cubicBezTo>
                    <a:pt x="10" y="164"/>
                    <a:pt x="5" y="159"/>
                    <a:pt x="5" y="152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0" y="6"/>
                    <a:pt x="5" y="1"/>
                    <a:pt x="12" y="1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8" y="152"/>
                    <a:pt x="28" y="152"/>
                    <a:pt x="28" y="152"/>
                  </a:cubicBezTo>
                  <a:cubicBezTo>
                    <a:pt x="28" y="158"/>
                    <a:pt x="23" y="163"/>
                    <a:pt x="16" y="164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22" name="Freeform 90"/>
            <p:cNvSpPr>
              <a:spLocks/>
            </p:cNvSpPr>
            <p:nvPr/>
          </p:nvSpPr>
          <p:spPr bwMode="auto">
            <a:xfrm>
              <a:off x="5357813" y="3078163"/>
              <a:ext cx="161925" cy="315912"/>
            </a:xfrm>
            <a:custGeom>
              <a:avLst/>
              <a:gdLst>
                <a:gd name="T0" fmla="*/ 203 w 205"/>
                <a:gd name="T1" fmla="*/ 316 h 399"/>
                <a:gd name="T2" fmla="*/ 148 w 205"/>
                <a:gd name="T3" fmla="*/ 377 h 399"/>
                <a:gd name="T4" fmla="*/ 125 w 205"/>
                <a:gd name="T5" fmla="*/ 374 h 399"/>
                <a:gd name="T6" fmla="*/ 75 w 205"/>
                <a:gd name="T7" fmla="*/ 398 h 399"/>
                <a:gd name="T8" fmla="*/ 19 w 205"/>
                <a:gd name="T9" fmla="*/ 377 h 399"/>
                <a:gd name="T10" fmla="*/ 17 w 205"/>
                <a:gd name="T11" fmla="*/ 379 h 399"/>
                <a:gd name="T12" fmla="*/ 0 w 205"/>
                <a:gd name="T13" fmla="*/ 3 h 399"/>
                <a:gd name="T14" fmla="*/ 0 w 205"/>
                <a:gd name="T15" fmla="*/ 3 h 399"/>
                <a:gd name="T16" fmla="*/ 80 w 205"/>
                <a:gd name="T17" fmla="*/ 89 h 399"/>
                <a:gd name="T18" fmla="*/ 80 w 205"/>
                <a:gd name="T19" fmla="*/ 89 h 399"/>
                <a:gd name="T20" fmla="*/ 167 w 205"/>
                <a:gd name="T21" fmla="*/ 165 h 399"/>
                <a:gd name="T22" fmla="*/ 164 w 205"/>
                <a:gd name="T23" fmla="*/ 190 h 399"/>
                <a:gd name="T24" fmla="*/ 187 w 205"/>
                <a:gd name="T25" fmla="*/ 233 h 399"/>
                <a:gd name="T26" fmla="*/ 176 w 205"/>
                <a:gd name="T27" fmla="*/ 270 h 399"/>
                <a:gd name="T28" fmla="*/ 203 w 205"/>
                <a:gd name="T29" fmla="*/ 316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5" h="399">
                  <a:moveTo>
                    <a:pt x="203" y="316"/>
                  </a:moveTo>
                  <a:cubicBezTo>
                    <a:pt x="205" y="347"/>
                    <a:pt x="180" y="375"/>
                    <a:pt x="148" y="377"/>
                  </a:cubicBezTo>
                  <a:cubicBezTo>
                    <a:pt x="140" y="378"/>
                    <a:pt x="132" y="376"/>
                    <a:pt x="125" y="374"/>
                  </a:cubicBezTo>
                  <a:cubicBezTo>
                    <a:pt x="113" y="388"/>
                    <a:pt x="95" y="397"/>
                    <a:pt x="75" y="398"/>
                  </a:cubicBezTo>
                  <a:cubicBezTo>
                    <a:pt x="54" y="399"/>
                    <a:pt x="34" y="391"/>
                    <a:pt x="19" y="377"/>
                  </a:cubicBezTo>
                  <a:cubicBezTo>
                    <a:pt x="19" y="378"/>
                    <a:pt x="18" y="379"/>
                    <a:pt x="17" y="37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40" y="0"/>
                    <a:pt x="75" y="38"/>
                    <a:pt x="80" y="89"/>
                  </a:cubicBezTo>
                  <a:cubicBezTo>
                    <a:pt x="80" y="89"/>
                    <a:pt x="80" y="89"/>
                    <a:pt x="80" y="89"/>
                  </a:cubicBezTo>
                  <a:cubicBezTo>
                    <a:pt x="125" y="86"/>
                    <a:pt x="164" y="120"/>
                    <a:pt x="167" y="165"/>
                  </a:cubicBezTo>
                  <a:cubicBezTo>
                    <a:pt x="167" y="174"/>
                    <a:pt x="166" y="182"/>
                    <a:pt x="164" y="190"/>
                  </a:cubicBezTo>
                  <a:cubicBezTo>
                    <a:pt x="177" y="201"/>
                    <a:pt x="186" y="216"/>
                    <a:pt x="187" y="233"/>
                  </a:cubicBezTo>
                  <a:cubicBezTo>
                    <a:pt x="188" y="246"/>
                    <a:pt x="184" y="259"/>
                    <a:pt x="176" y="270"/>
                  </a:cubicBezTo>
                  <a:cubicBezTo>
                    <a:pt x="191" y="280"/>
                    <a:pt x="202" y="296"/>
                    <a:pt x="203" y="316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23" name="Freeform 91"/>
            <p:cNvSpPr>
              <a:spLocks/>
            </p:cNvSpPr>
            <p:nvPr/>
          </p:nvSpPr>
          <p:spPr bwMode="auto">
            <a:xfrm>
              <a:off x="5229226" y="3079750"/>
              <a:ext cx="141288" cy="325437"/>
            </a:xfrm>
            <a:custGeom>
              <a:avLst/>
              <a:gdLst>
                <a:gd name="T0" fmla="*/ 161 w 178"/>
                <a:gd name="T1" fmla="*/ 0 h 410"/>
                <a:gd name="T2" fmla="*/ 178 w 178"/>
                <a:gd name="T3" fmla="*/ 376 h 410"/>
                <a:gd name="T4" fmla="*/ 112 w 178"/>
                <a:gd name="T5" fmla="*/ 406 h 410"/>
                <a:gd name="T6" fmla="*/ 2 w 178"/>
                <a:gd name="T7" fmla="*/ 309 h 410"/>
                <a:gd name="T8" fmla="*/ 43 w 178"/>
                <a:gd name="T9" fmla="*/ 220 h 410"/>
                <a:gd name="T10" fmla="*/ 31 w 178"/>
                <a:gd name="T11" fmla="*/ 180 h 410"/>
                <a:gd name="T12" fmla="*/ 93 w 178"/>
                <a:gd name="T13" fmla="*/ 92 h 410"/>
                <a:gd name="T14" fmla="*/ 161 w 178"/>
                <a:gd name="T15" fmla="*/ 0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8" h="410">
                  <a:moveTo>
                    <a:pt x="161" y="0"/>
                  </a:moveTo>
                  <a:cubicBezTo>
                    <a:pt x="178" y="376"/>
                    <a:pt x="178" y="376"/>
                    <a:pt x="178" y="376"/>
                  </a:cubicBezTo>
                  <a:cubicBezTo>
                    <a:pt x="161" y="394"/>
                    <a:pt x="138" y="405"/>
                    <a:pt x="112" y="406"/>
                  </a:cubicBezTo>
                  <a:cubicBezTo>
                    <a:pt x="55" y="410"/>
                    <a:pt x="5" y="366"/>
                    <a:pt x="2" y="309"/>
                  </a:cubicBezTo>
                  <a:cubicBezTo>
                    <a:pt x="0" y="273"/>
                    <a:pt x="16" y="241"/>
                    <a:pt x="43" y="220"/>
                  </a:cubicBezTo>
                  <a:cubicBezTo>
                    <a:pt x="36" y="209"/>
                    <a:pt x="32" y="195"/>
                    <a:pt x="31" y="180"/>
                  </a:cubicBezTo>
                  <a:cubicBezTo>
                    <a:pt x="28" y="137"/>
                    <a:pt x="55" y="99"/>
                    <a:pt x="93" y="92"/>
                  </a:cubicBezTo>
                  <a:cubicBezTo>
                    <a:pt x="93" y="43"/>
                    <a:pt x="122" y="2"/>
                    <a:pt x="161" y="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24" name="Freeform 92"/>
            <p:cNvSpPr>
              <a:spLocks/>
            </p:cNvSpPr>
            <p:nvPr/>
          </p:nvSpPr>
          <p:spPr bwMode="auto">
            <a:xfrm>
              <a:off x="5364163" y="3405188"/>
              <a:ext cx="96838" cy="100012"/>
            </a:xfrm>
            <a:custGeom>
              <a:avLst/>
              <a:gdLst>
                <a:gd name="T0" fmla="*/ 13 w 122"/>
                <a:gd name="T1" fmla="*/ 126 h 126"/>
                <a:gd name="T2" fmla="*/ 5 w 122"/>
                <a:gd name="T3" fmla="*/ 123 h 126"/>
                <a:gd name="T4" fmla="*/ 5 w 122"/>
                <a:gd name="T5" fmla="*/ 107 h 126"/>
                <a:gd name="T6" fmla="*/ 101 w 122"/>
                <a:gd name="T7" fmla="*/ 5 h 126"/>
                <a:gd name="T8" fmla="*/ 117 w 122"/>
                <a:gd name="T9" fmla="*/ 4 h 126"/>
                <a:gd name="T10" fmla="*/ 117 w 122"/>
                <a:gd name="T11" fmla="*/ 20 h 126"/>
                <a:gd name="T12" fmla="*/ 21 w 122"/>
                <a:gd name="T13" fmla="*/ 122 h 126"/>
                <a:gd name="T14" fmla="*/ 13 w 122"/>
                <a:gd name="T15" fmla="*/ 12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6">
                  <a:moveTo>
                    <a:pt x="13" y="126"/>
                  </a:moveTo>
                  <a:cubicBezTo>
                    <a:pt x="11" y="126"/>
                    <a:pt x="8" y="125"/>
                    <a:pt x="5" y="123"/>
                  </a:cubicBezTo>
                  <a:cubicBezTo>
                    <a:pt x="1" y="119"/>
                    <a:pt x="0" y="111"/>
                    <a:pt x="5" y="107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5" y="0"/>
                    <a:pt x="112" y="0"/>
                    <a:pt x="117" y="4"/>
                  </a:cubicBezTo>
                  <a:cubicBezTo>
                    <a:pt x="122" y="9"/>
                    <a:pt x="122" y="16"/>
                    <a:pt x="117" y="20"/>
                  </a:cubicBezTo>
                  <a:cubicBezTo>
                    <a:pt x="21" y="122"/>
                    <a:pt x="21" y="122"/>
                    <a:pt x="21" y="122"/>
                  </a:cubicBezTo>
                  <a:cubicBezTo>
                    <a:pt x="19" y="125"/>
                    <a:pt x="16" y="126"/>
                    <a:pt x="13" y="126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25" name="Freeform 93"/>
            <p:cNvSpPr>
              <a:spLocks/>
            </p:cNvSpPr>
            <p:nvPr/>
          </p:nvSpPr>
          <p:spPr bwMode="auto">
            <a:xfrm>
              <a:off x="5284788" y="3409950"/>
              <a:ext cx="100013" cy="95250"/>
            </a:xfrm>
            <a:custGeom>
              <a:avLst/>
              <a:gdLst>
                <a:gd name="T0" fmla="*/ 114 w 127"/>
                <a:gd name="T1" fmla="*/ 120 h 120"/>
                <a:gd name="T2" fmla="*/ 106 w 127"/>
                <a:gd name="T3" fmla="*/ 117 h 120"/>
                <a:gd name="T4" fmla="*/ 4 w 127"/>
                <a:gd name="T5" fmla="*/ 21 h 120"/>
                <a:gd name="T6" fmla="*/ 4 w 127"/>
                <a:gd name="T7" fmla="*/ 5 h 120"/>
                <a:gd name="T8" fmla="*/ 20 w 127"/>
                <a:gd name="T9" fmla="*/ 4 h 120"/>
                <a:gd name="T10" fmla="*/ 122 w 127"/>
                <a:gd name="T11" fmla="*/ 100 h 120"/>
                <a:gd name="T12" fmla="*/ 122 w 127"/>
                <a:gd name="T13" fmla="*/ 116 h 120"/>
                <a:gd name="T14" fmla="*/ 114 w 127"/>
                <a:gd name="T1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7" h="120">
                  <a:moveTo>
                    <a:pt x="114" y="120"/>
                  </a:moveTo>
                  <a:cubicBezTo>
                    <a:pt x="112" y="120"/>
                    <a:pt x="109" y="119"/>
                    <a:pt x="106" y="117"/>
                  </a:cubicBezTo>
                  <a:cubicBezTo>
                    <a:pt x="4" y="21"/>
                    <a:pt x="4" y="21"/>
                    <a:pt x="4" y="21"/>
                  </a:cubicBezTo>
                  <a:cubicBezTo>
                    <a:pt x="0" y="16"/>
                    <a:pt x="0" y="9"/>
                    <a:pt x="4" y="5"/>
                  </a:cubicBezTo>
                  <a:cubicBezTo>
                    <a:pt x="8" y="0"/>
                    <a:pt x="15" y="0"/>
                    <a:pt x="20" y="4"/>
                  </a:cubicBezTo>
                  <a:cubicBezTo>
                    <a:pt x="122" y="100"/>
                    <a:pt x="122" y="100"/>
                    <a:pt x="122" y="100"/>
                  </a:cubicBezTo>
                  <a:cubicBezTo>
                    <a:pt x="127" y="105"/>
                    <a:pt x="127" y="112"/>
                    <a:pt x="122" y="116"/>
                  </a:cubicBezTo>
                  <a:cubicBezTo>
                    <a:pt x="120" y="119"/>
                    <a:pt x="117" y="120"/>
                    <a:pt x="114" y="12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26" name="Freeform 94"/>
            <p:cNvSpPr>
              <a:spLocks/>
            </p:cNvSpPr>
            <p:nvPr/>
          </p:nvSpPr>
          <p:spPr bwMode="auto">
            <a:xfrm>
              <a:off x="5108576" y="3171825"/>
              <a:ext cx="293688" cy="250825"/>
            </a:xfrm>
            <a:custGeom>
              <a:avLst/>
              <a:gdLst>
                <a:gd name="T0" fmla="*/ 351 w 371"/>
                <a:gd name="T1" fmla="*/ 154 h 316"/>
                <a:gd name="T2" fmla="*/ 344 w 371"/>
                <a:gd name="T3" fmla="*/ 236 h 316"/>
                <a:gd name="T4" fmla="*/ 324 w 371"/>
                <a:gd name="T5" fmla="*/ 247 h 316"/>
                <a:gd name="T6" fmla="*/ 298 w 371"/>
                <a:gd name="T7" fmla="*/ 296 h 316"/>
                <a:gd name="T8" fmla="*/ 241 w 371"/>
                <a:gd name="T9" fmla="*/ 313 h 316"/>
                <a:gd name="T10" fmla="*/ 241 w 371"/>
                <a:gd name="T11" fmla="*/ 316 h 316"/>
                <a:gd name="T12" fmla="*/ 0 w 371"/>
                <a:gd name="T13" fmla="*/ 26 h 316"/>
                <a:gd name="T14" fmla="*/ 0 w 371"/>
                <a:gd name="T15" fmla="*/ 26 h 316"/>
                <a:gd name="T16" fmla="*/ 116 w 371"/>
                <a:gd name="T17" fmla="*/ 46 h 316"/>
                <a:gd name="T18" fmla="*/ 116 w 371"/>
                <a:gd name="T19" fmla="*/ 46 h 316"/>
                <a:gd name="T20" fmla="*/ 231 w 371"/>
                <a:gd name="T21" fmla="*/ 55 h 316"/>
                <a:gd name="T22" fmla="*/ 244 w 371"/>
                <a:gd name="T23" fmla="*/ 77 h 316"/>
                <a:gd name="T24" fmla="*/ 288 w 371"/>
                <a:gd name="T25" fmla="*/ 97 h 316"/>
                <a:gd name="T26" fmla="*/ 302 w 371"/>
                <a:gd name="T27" fmla="*/ 133 h 316"/>
                <a:gd name="T28" fmla="*/ 351 w 371"/>
                <a:gd name="T29" fmla="*/ 154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71" h="316">
                  <a:moveTo>
                    <a:pt x="351" y="154"/>
                  </a:moveTo>
                  <a:cubicBezTo>
                    <a:pt x="371" y="178"/>
                    <a:pt x="369" y="215"/>
                    <a:pt x="344" y="236"/>
                  </a:cubicBezTo>
                  <a:cubicBezTo>
                    <a:pt x="338" y="241"/>
                    <a:pt x="331" y="245"/>
                    <a:pt x="324" y="247"/>
                  </a:cubicBezTo>
                  <a:cubicBezTo>
                    <a:pt x="322" y="265"/>
                    <a:pt x="313" y="283"/>
                    <a:pt x="298" y="296"/>
                  </a:cubicBezTo>
                  <a:cubicBezTo>
                    <a:pt x="282" y="310"/>
                    <a:pt x="261" y="316"/>
                    <a:pt x="241" y="313"/>
                  </a:cubicBezTo>
                  <a:cubicBezTo>
                    <a:pt x="241" y="314"/>
                    <a:pt x="241" y="315"/>
                    <a:pt x="241" y="31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31" y="0"/>
                    <a:pt x="81" y="9"/>
                    <a:pt x="116" y="46"/>
                  </a:cubicBezTo>
                  <a:cubicBezTo>
                    <a:pt x="116" y="46"/>
                    <a:pt x="116" y="46"/>
                    <a:pt x="116" y="46"/>
                  </a:cubicBezTo>
                  <a:cubicBezTo>
                    <a:pt x="150" y="17"/>
                    <a:pt x="202" y="21"/>
                    <a:pt x="231" y="55"/>
                  </a:cubicBezTo>
                  <a:cubicBezTo>
                    <a:pt x="237" y="62"/>
                    <a:pt x="241" y="69"/>
                    <a:pt x="244" y="77"/>
                  </a:cubicBezTo>
                  <a:cubicBezTo>
                    <a:pt x="261" y="78"/>
                    <a:pt x="277" y="84"/>
                    <a:pt x="288" y="97"/>
                  </a:cubicBezTo>
                  <a:cubicBezTo>
                    <a:pt x="297" y="107"/>
                    <a:pt x="301" y="120"/>
                    <a:pt x="302" y="133"/>
                  </a:cubicBezTo>
                  <a:cubicBezTo>
                    <a:pt x="320" y="132"/>
                    <a:pt x="338" y="139"/>
                    <a:pt x="351" y="154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27" name="Freeform 95"/>
            <p:cNvSpPr>
              <a:spLocks/>
            </p:cNvSpPr>
            <p:nvPr/>
          </p:nvSpPr>
          <p:spPr bwMode="auto">
            <a:xfrm>
              <a:off x="5084763" y="3192463"/>
              <a:ext cx="214313" cy="311150"/>
            </a:xfrm>
            <a:custGeom>
              <a:avLst/>
              <a:gdLst>
                <a:gd name="T0" fmla="*/ 29 w 270"/>
                <a:gd name="T1" fmla="*/ 0 h 392"/>
                <a:gd name="T2" fmla="*/ 270 w 270"/>
                <a:gd name="T3" fmla="*/ 290 h 392"/>
                <a:gd name="T4" fmla="*/ 235 w 270"/>
                <a:gd name="T5" fmla="*/ 354 h 392"/>
                <a:gd name="T6" fmla="*/ 89 w 270"/>
                <a:gd name="T7" fmla="*/ 343 h 392"/>
                <a:gd name="T8" fmla="*/ 68 w 270"/>
                <a:gd name="T9" fmla="*/ 247 h 392"/>
                <a:gd name="T10" fmla="*/ 34 w 270"/>
                <a:gd name="T11" fmla="*/ 223 h 392"/>
                <a:gd name="T12" fmla="*/ 30 w 270"/>
                <a:gd name="T13" fmla="*/ 115 h 392"/>
                <a:gd name="T14" fmla="*/ 29 w 270"/>
                <a:gd name="T15" fmla="*/ 0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0" h="392">
                  <a:moveTo>
                    <a:pt x="29" y="0"/>
                  </a:moveTo>
                  <a:cubicBezTo>
                    <a:pt x="270" y="290"/>
                    <a:pt x="270" y="290"/>
                    <a:pt x="270" y="290"/>
                  </a:cubicBezTo>
                  <a:cubicBezTo>
                    <a:pt x="266" y="314"/>
                    <a:pt x="255" y="337"/>
                    <a:pt x="235" y="354"/>
                  </a:cubicBezTo>
                  <a:cubicBezTo>
                    <a:pt x="191" y="392"/>
                    <a:pt x="126" y="386"/>
                    <a:pt x="89" y="343"/>
                  </a:cubicBezTo>
                  <a:cubicBezTo>
                    <a:pt x="65" y="316"/>
                    <a:pt x="59" y="280"/>
                    <a:pt x="68" y="247"/>
                  </a:cubicBezTo>
                  <a:cubicBezTo>
                    <a:pt x="55" y="242"/>
                    <a:pt x="44" y="234"/>
                    <a:pt x="34" y="223"/>
                  </a:cubicBezTo>
                  <a:cubicBezTo>
                    <a:pt x="6" y="189"/>
                    <a:pt x="5" y="143"/>
                    <a:pt x="30" y="115"/>
                  </a:cubicBezTo>
                  <a:cubicBezTo>
                    <a:pt x="1" y="76"/>
                    <a:pt x="0" y="26"/>
                    <a:pt x="29" y="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28" name="Freeform 96"/>
            <p:cNvSpPr>
              <a:spLocks/>
            </p:cNvSpPr>
            <p:nvPr/>
          </p:nvSpPr>
          <p:spPr bwMode="auto">
            <a:xfrm>
              <a:off x="5445126" y="3182938"/>
              <a:ext cx="223838" cy="317500"/>
            </a:xfrm>
            <a:custGeom>
              <a:avLst/>
              <a:gdLst>
                <a:gd name="T0" fmla="*/ 182 w 281"/>
                <a:gd name="T1" fmla="*/ 370 h 400"/>
                <a:gd name="T2" fmla="*/ 101 w 281"/>
                <a:gd name="T3" fmla="*/ 380 h 400"/>
                <a:gd name="T4" fmla="*/ 85 w 281"/>
                <a:gd name="T5" fmla="*/ 362 h 400"/>
                <a:gd name="T6" fmla="*/ 32 w 281"/>
                <a:gd name="T7" fmla="*/ 348 h 400"/>
                <a:gd name="T8" fmla="*/ 3 w 281"/>
                <a:gd name="T9" fmla="*/ 295 h 400"/>
                <a:gd name="T10" fmla="*/ 0 w 281"/>
                <a:gd name="T11" fmla="*/ 295 h 400"/>
                <a:gd name="T12" fmla="*/ 235 w 281"/>
                <a:gd name="T13" fmla="*/ 0 h 400"/>
                <a:gd name="T14" fmla="*/ 235 w 281"/>
                <a:gd name="T15" fmla="*/ 1 h 400"/>
                <a:gd name="T16" fmla="*/ 239 w 281"/>
                <a:gd name="T17" fmla="*/ 118 h 400"/>
                <a:gd name="T18" fmla="*/ 239 w 281"/>
                <a:gd name="T19" fmla="*/ 118 h 400"/>
                <a:gd name="T20" fmla="*/ 254 w 281"/>
                <a:gd name="T21" fmla="*/ 232 h 400"/>
                <a:gd name="T22" fmla="*/ 235 w 281"/>
                <a:gd name="T23" fmla="*/ 250 h 400"/>
                <a:gd name="T24" fmla="*/ 225 w 281"/>
                <a:gd name="T25" fmla="*/ 297 h 400"/>
                <a:gd name="T26" fmla="*/ 192 w 281"/>
                <a:gd name="T27" fmla="*/ 318 h 400"/>
                <a:gd name="T28" fmla="*/ 182 w 281"/>
                <a:gd name="T29" fmla="*/ 37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1" h="400">
                  <a:moveTo>
                    <a:pt x="182" y="370"/>
                  </a:moveTo>
                  <a:cubicBezTo>
                    <a:pt x="163" y="395"/>
                    <a:pt x="126" y="400"/>
                    <a:pt x="101" y="380"/>
                  </a:cubicBezTo>
                  <a:cubicBezTo>
                    <a:pt x="94" y="375"/>
                    <a:pt x="89" y="369"/>
                    <a:pt x="85" y="362"/>
                  </a:cubicBezTo>
                  <a:cubicBezTo>
                    <a:pt x="67" y="364"/>
                    <a:pt x="48" y="360"/>
                    <a:pt x="32" y="348"/>
                  </a:cubicBezTo>
                  <a:cubicBezTo>
                    <a:pt x="15" y="334"/>
                    <a:pt x="5" y="315"/>
                    <a:pt x="3" y="295"/>
                  </a:cubicBezTo>
                  <a:cubicBezTo>
                    <a:pt x="2" y="295"/>
                    <a:pt x="1" y="295"/>
                    <a:pt x="0" y="295"/>
                  </a:cubicBezTo>
                  <a:cubicBezTo>
                    <a:pt x="235" y="0"/>
                    <a:pt x="235" y="0"/>
                    <a:pt x="235" y="0"/>
                  </a:cubicBezTo>
                  <a:cubicBezTo>
                    <a:pt x="235" y="1"/>
                    <a:pt x="235" y="1"/>
                    <a:pt x="235" y="1"/>
                  </a:cubicBezTo>
                  <a:cubicBezTo>
                    <a:pt x="267" y="25"/>
                    <a:pt x="268" y="76"/>
                    <a:pt x="239" y="118"/>
                  </a:cubicBezTo>
                  <a:cubicBezTo>
                    <a:pt x="239" y="118"/>
                    <a:pt x="239" y="118"/>
                    <a:pt x="239" y="118"/>
                  </a:cubicBezTo>
                  <a:cubicBezTo>
                    <a:pt x="275" y="145"/>
                    <a:pt x="281" y="197"/>
                    <a:pt x="254" y="232"/>
                  </a:cubicBezTo>
                  <a:cubicBezTo>
                    <a:pt x="248" y="239"/>
                    <a:pt x="242" y="245"/>
                    <a:pt x="235" y="250"/>
                  </a:cubicBezTo>
                  <a:cubicBezTo>
                    <a:pt x="238" y="267"/>
                    <a:pt x="235" y="284"/>
                    <a:pt x="225" y="297"/>
                  </a:cubicBezTo>
                  <a:cubicBezTo>
                    <a:pt x="216" y="308"/>
                    <a:pt x="205" y="315"/>
                    <a:pt x="192" y="318"/>
                  </a:cubicBezTo>
                  <a:cubicBezTo>
                    <a:pt x="197" y="335"/>
                    <a:pt x="194" y="354"/>
                    <a:pt x="182" y="370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29" name="Freeform 97"/>
            <p:cNvSpPr>
              <a:spLocks/>
            </p:cNvSpPr>
            <p:nvPr/>
          </p:nvSpPr>
          <p:spPr bwMode="auto">
            <a:xfrm>
              <a:off x="5348288" y="3165475"/>
              <a:ext cx="284163" cy="254000"/>
            </a:xfrm>
            <a:custGeom>
              <a:avLst/>
              <a:gdLst>
                <a:gd name="T0" fmla="*/ 358 w 358"/>
                <a:gd name="T1" fmla="*/ 23 h 320"/>
                <a:gd name="T2" fmla="*/ 123 w 358"/>
                <a:gd name="T3" fmla="*/ 318 h 320"/>
                <a:gd name="T4" fmla="*/ 54 w 358"/>
                <a:gd name="T5" fmla="*/ 297 h 320"/>
                <a:gd name="T6" fmla="*/ 35 w 358"/>
                <a:gd name="T7" fmla="*/ 152 h 320"/>
                <a:gd name="T8" fmla="*/ 124 w 358"/>
                <a:gd name="T9" fmla="*/ 112 h 320"/>
                <a:gd name="T10" fmla="*/ 141 w 358"/>
                <a:gd name="T11" fmla="*/ 74 h 320"/>
                <a:gd name="T12" fmla="*/ 246 w 358"/>
                <a:gd name="T13" fmla="*/ 48 h 320"/>
                <a:gd name="T14" fmla="*/ 358 w 358"/>
                <a:gd name="T15" fmla="*/ 23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8" h="320">
                  <a:moveTo>
                    <a:pt x="358" y="23"/>
                  </a:moveTo>
                  <a:cubicBezTo>
                    <a:pt x="123" y="318"/>
                    <a:pt x="123" y="318"/>
                    <a:pt x="123" y="318"/>
                  </a:cubicBezTo>
                  <a:cubicBezTo>
                    <a:pt x="99" y="320"/>
                    <a:pt x="74" y="313"/>
                    <a:pt x="54" y="297"/>
                  </a:cubicBezTo>
                  <a:cubicBezTo>
                    <a:pt x="8" y="262"/>
                    <a:pt x="0" y="197"/>
                    <a:pt x="35" y="152"/>
                  </a:cubicBezTo>
                  <a:cubicBezTo>
                    <a:pt x="57" y="123"/>
                    <a:pt x="91" y="110"/>
                    <a:pt x="124" y="112"/>
                  </a:cubicBezTo>
                  <a:cubicBezTo>
                    <a:pt x="127" y="99"/>
                    <a:pt x="132" y="86"/>
                    <a:pt x="141" y="74"/>
                  </a:cubicBezTo>
                  <a:cubicBezTo>
                    <a:pt x="168" y="39"/>
                    <a:pt x="213" y="29"/>
                    <a:pt x="246" y="48"/>
                  </a:cubicBezTo>
                  <a:cubicBezTo>
                    <a:pt x="278" y="11"/>
                    <a:pt x="327" y="0"/>
                    <a:pt x="358" y="23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</p:grpSp>
      <p:grpSp>
        <p:nvGrpSpPr>
          <p:cNvPr id="430" name="그룹 429"/>
          <p:cNvGrpSpPr/>
          <p:nvPr/>
        </p:nvGrpSpPr>
        <p:grpSpPr>
          <a:xfrm>
            <a:off x="6441158" y="3429000"/>
            <a:ext cx="2028825" cy="428625"/>
            <a:chOff x="5084763" y="3078163"/>
            <a:chExt cx="2028825" cy="428625"/>
          </a:xfrm>
        </p:grpSpPr>
        <p:sp>
          <p:nvSpPr>
            <p:cNvPr id="431" name="Freeform 71"/>
            <p:cNvSpPr>
              <a:spLocks/>
            </p:cNvSpPr>
            <p:nvPr/>
          </p:nvSpPr>
          <p:spPr bwMode="auto">
            <a:xfrm>
              <a:off x="6807201" y="3376613"/>
              <a:ext cx="22225" cy="130175"/>
            </a:xfrm>
            <a:custGeom>
              <a:avLst/>
              <a:gdLst>
                <a:gd name="T0" fmla="*/ 16 w 27"/>
                <a:gd name="T1" fmla="*/ 164 h 164"/>
                <a:gd name="T2" fmla="*/ 4 w 27"/>
                <a:gd name="T3" fmla="*/ 152 h 164"/>
                <a:gd name="T4" fmla="*/ 0 w 27"/>
                <a:gd name="T5" fmla="*/ 12 h 164"/>
                <a:gd name="T6" fmla="*/ 11 w 27"/>
                <a:gd name="T7" fmla="*/ 1 h 164"/>
                <a:gd name="T8" fmla="*/ 23 w 27"/>
                <a:gd name="T9" fmla="*/ 12 h 164"/>
                <a:gd name="T10" fmla="*/ 27 w 27"/>
                <a:gd name="T11" fmla="*/ 152 h 164"/>
                <a:gd name="T12" fmla="*/ 16 w 27"/>
                <a:gd name="T13" fmla="*/ 16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164">
                  <a:moveTo>
                    <a:pt x="16" y="164"/>
                  </a:moveTo>
                  <a:cubicBezTo>
                    <a:pt x="10" y="164"/>
                    <a:pt x="4" y="159"/>
                    <a:pt x="4" y="15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6"/>
                    <a:pt x="5" y="1"/>
                    <a:pt x="11" y="1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7" y="152"/>
                    <a:pt x="27" y="152"/>
                    <a:pt x="27" y="152"/>
                  </a:cubicBezTo>
                  <a:cubicBezTo>
                    <a:pt x="27" y="158"/>
                    <a:pt x="22" y="163"/>
                    <a:pt x="16" y="164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32" name="Freeform 72"/>
            <p:cNvSpPr>
              <a:spLocks/>
            </p:cNvSpPr>
            <p:nvPr/>
          </p:nvSpPr>
          <p:spPr bwMode="auto">
            <a:xfrm>
              <a:off x="6802438" y="3078163"/>
              <a:ext cx="161925" cy="315912"/>
            </a:xfrm>
            <a:custGeom>
              <a:avLst/>
              <a:gdLst>
                <a:gd name="T0" fmla="*/ 203 w 205"/>
                <a:gd name="T1" fmla="*/ 316 h 399"/>
                <a:gd name="T2" fmla="*/ 149 w 205"/>
                <a:gd name="T3" fmla="*/ 377 h 399"/>
                <a:gd name="T4" fmla="*/ 126 w 205"/>
                <a:gd name="T5" fmla="*/ 374 h 399"/>
                <a:gd name="T6" fmla="*/ 76 w 205"/>
                <a:gd name="T7" fmla="*/ 398 h 399"/>
                <a:gd name="T8" fmla="*/ 20 w 205"/>
                <a:gd name="T9" fmla="*/ 377 h 399"/>
                <a:gd name="T10" fmla="*/ 18 w 205"/>
                <a:gd name="T11" fmla="*/ 379 h 399"/>
                <a:gd name="T12" fmla="*/ 0 w 205"/>
                <a:gd name="T13" fmla="*/ 3 h 399"/>
                <a:gd name="T14" fmla="*/ 1 w 205"/>
                <a:gd name="T15" fmla="*/ 3 h 399"/>
                <a:gd name="T16" fmla="*/ 80 w 205"/>
                <a:gd name="T17" fmla="*/ 89 h 399"/>
                <a:gd name="T18" fmla="*/ 80 w 205"/>
                <a:gd name="T19" fmla="*/ 89 h 399"/>
                <a:gd name="T20" fmla="*/ 167 w 205"/>
                <a:gd name="T21" fmla="*/ 165 h 399"/>
                <a:gd name="T22" fmla="*/ 165 w 205"/>
                <a:gd name="T23" fmla="*/ 190 h 399"/>
                <a:gd name="T24" fmla="*/ 187 w 205"/>
                <a:gd name="T25" fmla="*/ 233 h 399"/>
                <a:gd name="T26" fmla="*/ 176 w 205"/>
                <a:gd name="T27" fmla="*/ 270 h 399"/>
                <a:gd name="T28" fmla="*/ 203 w 205"/>
                <a:gd name="T29" fmla="*/ 316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5" h="399">
                  <a:moveTo>
                    <a:pt x="203" y="316"/>
                  </a:moveTo>
                  <a:cubicBezTo>
                    <a:pt x="205" y="347"/>
                    <a:pt x="181" y="375"/>
                    <a:pt x="149" y="377"/>
                  </a:cubicBezTo>
                  <a:cubicBezTo>
                    <a:pt x="141" y="378"/>
                    <a:pt x="133" y="376"/>
                    <a:pt x="126" y="374"/>
                  </a:cubicBezTo>
                  <a:cubicBezTo>
                    <a:pt x="113" y="388"/>
                    <a:pt x="95" y="397"/>
                    <a:pt x="76" y="398"/>
                  </a:cubicBezTo>
                  <a:cubicBezTo>
                    <a:pt x="54" y="399"/>
                    <a:pt x="34" y="391"/>
                    <a:pt x="20" y="377"/>
                  </a:cubicBezTo>
                  <a:cubicBezTo>
                    <a:pt x="19" y="378"/>
                    <a:pt x="18" y="379"/>
                    <a:pt x="18" y="37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40" y="0"/>
                    <a:pt x="75" y="38"/>
                    <a:pt x="80" y="89"/>
                  </a:cubicBezTo>
                  <a:cubicBezTo>
                    <a:pt x="80" y="89"/>
                    <a:pt x="80" y="89"/>
                    <a:pt x="80" y="89"/>
                  </a:cubicBezTo>
                  <a:cubicBezTo>
                    <a:pt x="125" y="86"/>
                    <a:pt x="164" y="120"/>
                    <a:pt x="167" y="165"/>
                  </a:cubicBezTo>
                  <a:cubicBezTo>
                    <a:pt x="167" y="174"/>
                    <a:pt x="167" y="182"/>
                    <a:pt x="165" y="190"/>
                  </a:cubicBezTo>
                  <a:cubicBezTo>
                    <a:pt x="178" y="201"/>
                    <a:pt x="186" y="216"/>
                    <a:pt x="187" y="233"/>
                  </a:cubicBezTo>
                  <a:cubicBezTo>
                    <a:pt x="188" y="246"/>
                    <a:pt x="184" y="259"/>
                    <a:pt x="176" y="270"/>
                  </a:cubicBezTo>
                  <a:cubicBezTo>
                    <a:pt x="191" y="280"/>
                    <a:pt x="202" y="296"/>
                    <a:pt x="203" y="316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33" name="Freeform 73"/>
            <p:cNvSpPr>
              <a:spLocks/>
            </p:cNvSpPr>
            <p:nvPr/>
          </p:nvSpPr>
          <p:spPr bwMode="auto">
            <a:xfrm>
              <a:off x="6673851" y="3079750"/>
              <a:ext cx="142875" cy="325437"/>
            </a:xfrm>
            <a:custGeom>
              <a:avLst/>
              <a:gdLst>
                <a:gd name="T0" fmla="*/ 161 w 179"/>
                <a:gd name="T1" fmla="*/ 0 h 410"/>
                <a:gd name="T2" fmla="*/ 179 w 179"/>
                <a:gd name="T3" fmla="*/ 376 h 410"/>
                <a:gd name="T4" fmla="*/ 112 w 179"/>
                <a:gd name="T5" fmla="*/ 406 h 410"/>
                <a:gd name="T6" fmla="*/ 2 w 179"/>
                <a:gd name="T7" fmla="*/ 309 h 410"/>
                <a:gd name="T8" fmla="*/ 43 w 179"/>
                <a:gd name="T9" fmla="*/ 220 h 410"/>
                <a:gd name="T10" fmla="*/ 31 w 179"/>
                <a:gd name="T11" fmla="*/ 180 h 410"/>
                <a:gd name="T12" fmla="*/ 93 w 179"/>
                <a:gd name="T13" fmla="*/ 92 h 410"/>
                <a:gd name="T14" fmla="*/ 161 w 179"/>
                <a:gd name="T15" fmla="*/ 0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410">
                  <a:moveTo>
                    <a:pt x="161" y="0"/>
                  </a:moveTo>
                  <a:cubicBezTo>
                    <a:pt x="179" y="376"/>
                    <a:pt x="179" y="376"/>
                    <a:pt x="179" y="376"/>
                  </a:cubicBezTo>
                  <a:cubicBezTo>
                    <a:pt x="161" y="394"/>
                    <a:pt x="138" y="405"/>
                    <a:pt x="112" y="406"/>
                  </a:cubicBezTo>
                  <a:cubicBezTo>
                    <a:pt x="55" y="410"/>
                    <a:pt x="6" y="366"/>
                    <a:pt x="2" y="309"/>
                  </a:cubicBezTo>
                  <a:cubicBezTo>
                    <a:pt x="0" y="273"/>
                    <a:pt x="16" y="241"/>
                    <a:pt x="43" y="220"/>
                  </a:cubicBezTo>
                  <a:cubicBezTo>
                    <a:pt x="36" y="209"/>
                    <a:pt x="32" y="195"/>
                    <a:pt x="31" y="180"/>
                  </a:cubicBezTo>
                  <a:cubicBezTo>
                    <a:pt x="29" y="137"/>
                    <a:pt x="56" y="99"/>
                    <a:pt x="93" y="92"/>
                  </a:cubicBezTo>
                  <a:cubicBezTo>
                    <a:pt x="93" y="43"/>
                    <a:pt x="122" y="2"/>
                    <a:pt x="161" y="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34" name="Freeform 74"/>
            <p:cNvSpPr>
              <a:spLocks/>
            </p:cNvSpPr>
            <p:nvPr/>
          </p:nvSpPr>
          <p:spPr bwMode="auto">
            <a:xfrm>
              <a:off x="6810376" y="3405188"/>
              <a:ext cx="95250" cy="100012"/>
            </a:xfrm>
            <a:custGeom>
              <a:avLst/>
              <a:gdLst>
                <a:gd name="T0" fmla="*/ 13 w 121"/>
                <a:gd name="T1" fmla="*/ 126 h 126"/>
                <a:gd name="T2" fmla="*/ 5 w 121"/>
                <a:gd name="T3" fmla="*/ 123 h 126"/>
                <a:gd name="T4" fmla="*/ 4 w 121"/>
                <a:gd name="T5" fmla="*/ 107 h 126"/>
                <a:gd name="T6" fmla="*/ 100 w 121"/>
                <a:gd name="T7" fmla="*/ 5 h 126"/>
                <a:gd name="T8" fmla="*/ 116 w 121"/>
                <a:gd name="T9" fmla="*/ 4 h 126"/>
                <a:gd name="T10" fmla="*/ 117 w 121"/>
                <a:gd name="T11" fmla="*/ 20 h 126"/>
                <a:gd name="T12" fmla="*/ 21 w 121"/>
                <a:gd name="T13" fmla="*/ 122 h 126"/>
                <a:gd name="T14" fmla="*/ 13 w 121"/>
                <a:gd name="T15" fmla="*/ 12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1" h="126">
                  <a:moveTo>
                    <a:pt x="13" y="126"/>
                  </a:moveTo>
                  <a:cubicBezTo>
                    <a:pt x="10" y="126"/>
                    <a:pt x="7" y="125"/>
                    <a:pt x="5" y="123"/>
                  </a:cubicBezTo>
                  <a:cubicBezTo>
                    <a:pt x="0" y="119"/>
                    <a:pt x="0" y="111"/>
                    <a:pt x="4" y="107"/>
                  </a:cubicBezTo>
                  <a:cubicBezTo>
                    <a:pt x="100" y="5"/>
                    <a:pt x="100" y="5"/>
                    <a:pt x="100" y="5"/>
                  </a:cubicBezTo>
                  <a:cubicBezTo>
                    <a:pt x="105" y="0"/>
                    <a:pt x="112" y="0"/>
                    <a:pt x="116" y="4"/>
                  </a:cubicBezTo>
                  <a:cubicBezTo>
                    <a:pt x="121" y="9"/>
                    <a:pt x="121" y="16"/>
                    <a:pt x="117" y="20"/>
                  </a:cubicBezTo>
                  <a:cubicBezTo>
                    <a:pt x="21" y="122"/>
                    <a:pt x="21" y="122"/>
                    <a:pt x="21" y="122"/>
                  </a:cubicBezTo>
                  <a:cubicBezTo>
                    <a:pt x="19" y="125"/>
                    <a:pt x="16" y="126"/>
                    <a:pt x="13" y="126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35" name="Freeform 75"/>
            <p:cNvSpPr>
              <a:spLocks/>
            </p:cNvSpPr>
            <p:nvPr/>
          </p:nvSpPr>
          <p:spPr bwMode="auto">
            <a:xfrm>
              <a:off x="6729413" y="3409950"/>
              <a:ext cx="100013" cy="95250"/>
            </a:xfrm>
            <a:custGeom>
              <a:avLst/>
              <a:gdLst>
                <a:gd name="T0" fmla="*/ 115 w 127"/>
                <a:gd name="T1" fmla="*/ 120 h 120"/>
                <a:gd name="T2" fmla="*/ 107 w 127"/>
                <a:gd name="T3" fmla="*/ 117 h 120"/>
                <a:gd name="T4" fmla="*/ 5 w 127"/>
                <a:gd name="T5" fmla="*/ 21 h 120"/>
                <a:gd name="T6" fmla="*/ 4 w 127"/>
                <a:gd name="T7" fmla="*/ 5 h 120"/>
                <a:gd name="T8" fmla="*/ 20 w 127"/>
                <a:gd name="T9" fmla="*/ 4 h 120"/>
                <a:gd name="T10" fmla="*/ 122 w 127"/>
                <a:gd name="T11" fmla="*/ 100 h 120"/>
                <a:gd name="T12" fmla="*/ 123 w 127"/>
                <a:gd name="T13" fmla="*/ 116 h 120"/>
                <a:gd name="T14" fmla="*/ 115 w 127"/>
                <a:gd name="T1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7" h="120">
                  <a:moveTo>
                    <a:pt x="115" y="120"/>
                  </a:moveTo>
                  <a:cubicBezTo>
                    <a:pt x="112" y="120"/>
                    <a:pt x="109" y="119"/>
                    <a:pt x="107" y="117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0" y="16"/>
                    <a:pt x="0" y="9"/>
                    <a:pt x="4" y="5"/>
                  </a:cubicBezTo>
                  <a:cubicBezTo>
                    <a:pt x="9" y="0"/>
                    <a:pt x="16" y="0"/>
                    <a:pt x="20" y="4"/>
                  </a:cubicBezTo>
                  <a:cubicBezTo>
                    <a:pt x="122" y="100"/>
                    <a:pt x="122" y="100"/>
                    <a:pt x="122" y="100"/>
                  </a:cubicBezTo>
                  <a:cubicBezTo>
                    <a:pt x="127" y="105"/>
                    <a:pt x="127" y="112"/>
                    <a:pt x="123" y="116"/>
                  </a:cubicBezTo>
                  <a:cubicBezTo>
                    <a:pt x="121" y="119"/>
                    <a:pt x="118" y="120"/>
                    <a:pt x="115" y="12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36" name="Freeform 76"/>
            <p:cNvSpPr>
              <a:spLocks/>
            </p:cNvSpPr>
            <p:nvPr/>
          </p:nvSpPr>
          <p:spPr bwMode="auto">
            <a:xfrm>
              <a:off x="6553201" y="3171825"/>
              <a:ext cx="295275" cy="250825"/>
            </a:xfrm>
            <a:custGeom>
              <a:avLst/>
              <a:gdLst>
                <a:gd name="T0" fmla="*/ 351 w 372"/>
                <a:gd name="T1" fmla="*/ 154 h 316"/>
                <a:gd name="T2" fmla="*/ 345 w 372"/>
                <a:gd name="T3" fmla="*/ 236 h 316"/>
                <a:gd name="T4" fmla="*/ 324 w 372"/>
                <a:gd name="T5" fmla="*/ 247 h 316"/>
                <a:gd name="T6" fmla="*/ 299 w 372"/>
                <a:gd name="T7" fmla="*/ 296 h 316"/>
                <a:gd name="T8" fmla="*/ 242 w 372"/>
                <a:gd name="T9" fmla="*/ 313 h 316"/>
                <a:gd name="T10" fmla="*/ 241 w 372"/>
                <a:gd name="T11" fmla="*/ 316 h 316"/>
                <a:gd name="T12" fmla="*/ 0 w 372"/>
                <a:gd name="T13" fmla="*/ 26 h 316"/>
                <a:gd name="T14" fmla="*/ 1 w 372"/>
                <a:gd name="T15" fmla="*/ 26 h 316"/>
                <a:gd name="T16" fmla="*/ 116 w 372"/>
                <a:gd name="T17" fmla="*/ 46 h 316"/>
                <a:gd name="T18" fmla="*/ 116 w 372"/>
                <a:gd name="T19" fmla="*/ 46 h 316"/>
                <a:gd name="T20" fmla="*/ 231 w 372"/>
                <a:gd name="T21" fmla="*/ 55 h 316"/>
                <a:gd name="T22" fmla="*/ 245 w 372"/>
                <a:gd name="T23" fmla="*/ 77 h 316"/>
                <a:gd name="T24" fmla="*/ 289 w 372"/>
                <a:gd name="T25" fmla="*/ 97 h 316"/>
                <a:gd name="T26" fmla="*/ 302 w 372"/>
                <a:gd name="T27" fmla="*/ 133 h 316"/>
                <a:gd name="T28" fmla="*/ 351 w 372"/>
                <a:gd name="T29" fmla="*/ 154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72" h="316">
                  <a:moveTo>
                    <a:pt x="351" y="154"/>
                  </a:moveTo>
                  <a:cubicBezTo>
                    <a:pt x="372" y="178"/>
                    <a:pt x="369" y="215"/>
                    <a:pt x="345" y="236"/>
                  </a:cubicBezTo>
                  <a:cubicBezTo>
                    <a:pt x="338" y="241"/>
                    <a:pt x="331" y="245"/>
                    <a:pt x="324" y="247"/>
                  </a:cubicBezTo>
                  <a:cubicBezTo>
                    <a:pt x="322" y="265"/>
                    <a:pt x="314" y="283"/>
                    <a:pt x="299" y="296"/>
                  </a:cubicBezTo>
                  <a:cubicBezTo>
                    <a:pt x="282" y="310"/>
                    <a:pt x="261" y="316"/>
                    <a:pt x="242" y="313"/>
                  </a:cubicBezTo>
                  <a:cubicBezTo>
                    <a:pt x="242" y="314"/>
                    <a:pt x="241" y="315"/>
                    <a:pt x="241" y="31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1" y="26"/>
                    <a:pt x="1" y="26"/>
                    <a:pt x="1" y="26"/>
                  </a:cubicBezTo>
                  <a:cubicBezTo>
                    <a:pt x="31" y="0"/>
                    <a:pt x="82" y="9"/>
                    <a:pt x="116" y="46"/>
                  </a:cubicBezTo>
                  <a:cubicBezTo>
                    <a:pt x="116" y="46"/>
                    <a:pt x="116" y="46"/>
                    <a:pt x="116" y="46"/>
                  </a:cubicBezTo>
                  <a:cubicBezTo>
                    <a:pt x="151" y="17"/>
                    <a:pt x="202" y="21"/>
                    <a:pt x="231" y="55"/>
                  </a:cubicBezTo>
                  <a:cubicBezTo>
                    <a:pt x="237" y="62"/>
                    <a:pt x="242" y="69"/>
                    <a:pt x="245" y="77"/>
                  </a:cubicBezTo>
                  <a:cubicBezTo>
                    <a:pt x="262" y="78"/>
                    <a:pt x="278" y="84"/>
                    <a:pt x="289" y="97"/>
                  </a:cubicBezTo>
                  <a:cubicBezTo>
                    <a:pt x="297" y="107"/>
                    <a:pt x="302" y="120"/>
                    <a:pt x="302" y="133"/>
                  </a:cubicBezTo>
                  <a:cubicBezTo>
                    <a:pt x="320" y="132"/>
                    <a:pt x="338" y="139"/>
                    <a:pt x="351" y="154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37" name="Freeform 77"/>
            <p:cNvSpPr>
              <a:spLocks/>
            </p:cNvSpPr>
            <p:nvPr/>
          </p:nvSpPr>
          <p:spPr bwMode="auto">
            <a:xfrm>
              <a:off x="6529388" y="3192463"/>
              <a:ext cx="214313" cy="311150"/>
            </a:xfrm>
            <a:custGeom>
              <a:avLst/>
              <a:gdLst>
                <a:gd name="T0" fmla="*/ 29 w 270"/>
                <a:gd name="T1" fmla="*/ 0 h 392"/>
                <a:gd name="T2" fmla="*/ 270 w 270"/>
                <a:gd name="T3" fmla="*/ 290 h 392"/>
                <a:gd name="T4" fmla="*/ 235 w 270"/>
                <a:gd name="T5" fmla="*/ 354 h 392"/>
                <a:gd name="T6" fmla="*/ 89 w 270"/>
                <a:gd name="T7" fmla="*/ 343 h 392"/>
                <a:gd name="T8" fmla="*/ 68 w 270"/>
                <a:gd name="T9" fmla="*/ 247 h 392"/>
                <a:gd name="T10" fmla="*/ 35 w 270"/>
                <a:gd name="T11" fmla="*/ 223 h 392"/>
                <a:gd name="T12" fmla="*/ 31 w 270"/>
                <a:gd name="T13" fmla="*/ 115 h 392"/>
                <a:gd name="T14" fmla="*/ 29 w 270"/>
                <a:gd name="T15" fmla="*/ 0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0" h="392">
                  <a:moveTo>
                    <a:pt x="29" y="0"/>
                  </a:moveTo>
                  <a:cubicBezTo>
                    <a:pt x="270" y="290"/>
                    <a:pt x="270" y="290"/>
                    <a:pt x="270" y="290"/>
                  </a:cubicBezTo>
                  <a:cubicBezTo>
                    <a:pt x="267" y="314"/>
                    <a:pt x="255" y="337"/>
                    <a:pt x="235" y="354"/>
                  </a:cubicBezTo>
                  <a:cubicBezTo>
                    <a:pt x="192" y="392"/>
                    <a:pt x="126" y="386"/>
                    <a:pt x="89" y="343"/>
                  </a:cubicBezTo>
                  <a:cubicBezTo>
                    <a:pt x="66" y="316"/>
                    <a:pt x="59" y="280"/>
                    <a:pt x="68" y="247"/>
                  </a:cubicBezTo>
                  <a:cubicBezTo>
                    <a:pt x="56" y="242"/>
                    <a:pt x="44" y="234"/>
                    <a:pt x="35" y="223"/>
                  </a:cubicBezTo>
                  <a:cubicBezTo>
                    <a:pt x="6" y="189"/>
                    <a:pt x="5" y="143"/>
                    <a:pt x="31" y="115"/>
                  </a:cubicBezTo>
                  <a:cubicBezTo>
                    <a:pt x="1" y="76"/>
                    <a:pt x="0" y="26"/>
                    <a:pt x="29" y="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38" name="Freeform 78"/>
            <p:cNvSpPr>
              <a:spLocks/>
            </p:cNvSpPr>
            <p:nvPr/>
          </p:nvSpPr>
          <p:spPr bwMode="auto">
            <a:xfrm>
              <a:off x="6891338" y="3182938"/>
              <a:ext cx="222250" cy="317500"/>
            </a:xfrm>
            <a:custGeom>
              <a:avLst/>
              <a:gdLst>
                <a:gd name="T0" fmla="*/ 182 w 281"/>
                <a:gd name="T1" fmla="*/ 370 h 400"/>
                <a:gd name="T2" fmla="*/ 100 w 281"/>
                <a:gd name="T3" fmla="*/ 380 h 400"/>
                <a:gd name="T4" fmla="*/ 85 w 281"/>
                <a:gd name="T5" fmla="*/ 362 h 400"/>
                <a:gd name="T6" fmla="*/ 31 w 281"/>
                <a:gd name="T7" fmla="*/ 348 h 400"/>
                <a:gd name="T8" fmla="*/ 3 w 281"/>
                <a:gd name="T9" fmla="*/ 295 h 400"/>
                <a:gd name="T10" fmla="*/ 0 w 281"/>
                <a:gd name="T11" fmla="*/ 295 h 400"/>
                <a:gd name="T12" fmla="*/ 234 w 281"/>
                <a:gd name="T13" fmla="*/ 0 h 400"/>
                <a:gd name="T14" fmla="*/ 235 w 281"/>
                <a:gd name="T15" fmla="*/ 1 h 400"/>
                <a:gd name="T16" fmla="*/ 238 w 281"/>
                <a:gd name="T17" fmla="*/ 118 h 400"/>
                <a:gd name="T18" fmla="*/ 238 w 281"/>
                <a:gd name="T19" fmla="*/ 118 h 400"/>
                <a:gd name="T20" fmla="*/ 253 w 281"/>
                <a:gd name="T21" fmla="*/ 232 h 400"/>
                <a:gd name="T22" fmla="*/ 235 w 281"/>
                <a:gd name="T23" fmla="*/ 250 h 400"/>
                <a:gd name="T24" fmla="*/ 224 w 281"/>
                <a:gd name="T25" fmla="*/ 297 h 400"/>
                <a:gd name="T26" fmla="*/ 191 w 281"/>
                <a:gd name="T27" fmla="*/ 318 h 400"/>
                <a:gd name="T28" fmla="*/ 182 w 281"/>
                <a:gd name="T29" fmla="*/ 37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1" h="400">
                  <a:moveTo>
                    <a:pt x="182" y="370"/>
                  </a:moveTo>
                  <a:cubicBezTo>
                    <a:pt x="162" y="395"/>
                    <a:pt x="125" y="400"/>
                    <a:pt x="100" y="380"/>
                  </a:cubicBezTo>
                  <a:cubicBezTo>
                    <a:pt x="94" y="375"/>
                    <a:pt x="88" y="369"/>
                    <a:pt x="85" y="362"/>
                  </a:cubicBezTo>
                  <a:cubicBezTo>
                    <a:pt x="66" y="364"/>
                    <a:pt x="47" y="360"/>
                    <a:pt x="31" y="348"/>
                  </a:cubicBezTo>
                  <a:cubicBezTo>
                    <a:pt x="14" y="334"/>
                    <a:pt x="4" y="315"/>
                    <a:pt x="3" y="295"/>
                  </a:cubicBezTo>
                  <a:cubicBezTo>
                    <a:pt x="2" y="295"/>
                    <a:pt x="1" y="295"/>
                    <a:pt x="0" y="295"/>
                  </a:cubicBezTo>
                  <a:cubicBezTo>
                    <a:pt x="234" y="0"/>
                    <a:pt x="234" y="0"/>
                    <a:pt x="234" y="0"/>
                  </a:cubicBezTo>
                  <a:cubicBezTo>
                    <a:pt x="235" y="1"/>
                    <a:pt x="235" y="1"/>
                    <a:pt x="235" y="1"/>
                  </a:cubicBezTo>
                  <a:cubicBezTo>
                    <a:pt x="266" y="25"/>
                    <a:pt x="267" y="76"/>
                    <a:pt x="238" y="118"/>
                  </a:cubicBezTo>
                  <a:cubicBezTo>
                    <a:pt x="238" y="118"/>
                    <a:pt x="238" y="118"/>
                    <a:pt x="238" y="118"/>
                  </a:cubicBezTo>
                  <a:cubicBezTo>
                    <a:pt x="274" y="145"/>
                    <a:pt x="281" y="197"/>
                    <a:pt x="253" y="232"/>
                  </a:cubicBezTo>
                  <a:cubicBezTo>
                    <a:pt x="248" y="239"/>
                    <a:pt x="242" y="245"/>
                    <a:pt x="235" y="250"/>
                  </a:cubicBezTo>
                  <a:cubicBezTo>
                    <a:pt x="238" y="267"/>
                    <a:pt x="234" y="284"/>
                    <a:pt x="224" y="297"/>
                  </a:cubicBezTo>
                  <a:cubicBezTo>
                    <a:pt x="216" y="308"/>
                    <a:pt x="204" y="315"/>
                    <a:pt x="191" y="318"/>
                  </a:cubicBezTo>
                  <a:cubicBezTo>
                    <a:pt x="196" y="335"/>
                    <a:pt x="193" y="354"/>
                    <a:pt x="182" y="370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39" name="Freeform 79"/>
            <p:cNvSpPr>
              <a:spLocks/>
            </p:cNvSpPr>
            <p:nvPr/>
          </p:nvSpPr>
          <p:spPr bwMode="auto">
            <a:xfrm>
              <a:off x="6792913" y="3165475"/>
              <a:ext cx="284163" cy="254000"/>
            </a:xfrm>
            <a:custGeom>
              <a:avLst/>
              <a:gdLst>
                <a:gd name="T0" fmla="*/ 358 w 358"/>
                <a:gd name="T1" fmla="*/ 23 h 320"/>
                <a:gd name="T2" fmla="*/ 124 w 358"/>
                <a:gd name="T3" fmla="*/ 318 h 320"/>
                <a:gd name="T4" fmla="*/ 54 w 358"/>
                <a:gd name="T5" fmla="*/ 297 h 320"/>
                <a:gd name="T6" fmla="*/ 35 w 358"/>
                <a:gd name="T7" fmla="*/ 152 h 320"/>
                <a:gd name="T8" fmla="*/ 124 w 358"/>
                <a:gd name="T9" fmla="*/ 112 h 320"/>
                <a:gd name="T10" fmla="*/ 142 w 358"/>
                <a:gd name="T11" fmla="*/ 74 h 320"/>
                <a:gd name="T12" fmla="*/ 246 w 358"/>
                <a:gd name="T13" fmla="*/ 48 h 320"/>
                <a:gd name="T14" fmla="*/ 358 w 358"/>
                <a:gd name="T15" fmla="*/ 23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8" h="320">
                  <a:moveTo>
                    <a:pt x="358" y="23"/>
                  </a:moveTo>
                  <a:cubicBezTo>
                    <a:pt x="124" y="318"/>
                    <a:pt x="124" y="318"/>
                    <a:pt x="124" y="318"/>
                  </a:cubicBezTo>
                  <a:cubicBezTo>
                    <a:pt x="99" y="320"/>
                    <a:pt x="75" y="313"/>
                    <a:pt x="54" y="297"/>
                  </a:cubicBezTo>
                  <a:cubicBezTo>
                    <a:pt x="9" y="262"/>
                    <a:pt x="0" y="197"/>
                    <a:pt x="35" y="152"/>
                  </a:cubicBezTo>
                  <a:cubicBezTo>
                    <a:pt x="57" y="123"/>
                    <a:pt x="91" y="110"/>
                    <a:pt x="124" y="112"/>
                  </a:cubicBezTo>
                  <a:cubicBezTo>
                    <a:pt x="127" y="99"/>
                    <a:pt x="133" y="86"/>
                    <a:pt x="142" y="74"/>
                  </a:cubicBezTo>
                  <a:cubicBezTo>
                    <a:pt x="169" y="39"/>
                    <a:pt x="214" y="29"/>
                    <a:pt x="246" y="48"/>
                  </a:cubicBezTo>
                  <a:cubicBezTo>
                    <a:pt x="279" y="11"/>
                    <a:pt x="327" y="0"/>
                    <a:pt x="358" y="23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40" name="Freeform 80"/>
            <p:cNvSpPr>
              <a:spLocks/>
            </p:cNvSpPr>
            <p:nvPr/>
          </p:nvSpPr>
          <p:spPr bwMode="auto">
            <a:xfrm>
              <a:off x="6080126" y="3376613"/>
              <a:ext cx="22225" cy="130175"/>
            </a:xfrm>
            <a:custGeom>
              <a:avLst/>
              <a:gdLst>
                <a:gd name="T0" fmla="*/ 16 w 27"/>
                <a:gd name="T1" fmla="*/ 164 h 164"/>
                <a:gd name="T2" fmla="*/ 4 w 27"/>
                <a:gd name="T3" fmla="*/ 152 h 164"/>
                <a:gd name="T4" fmla="*/ 0 w 27"/>
                <a:gd name="T5" fmla="*/ 12 h 164"/>
                <a:gd name="T6" fmla="*/ 11 w 27"/>
                <a:gd name="T7" fmla="*/ 1 h 164"/>
                <a:gd name="T8" fmla="*/ 23 w 27"/>
                <a:gd name="T9" fmla="*/ 12 h 164"/>
                <a:gd name="T10" fmla="*/ 27 w 27"/>
                <a:gd name="T11" fmla="*/ 152 h 164"/>
                <a:gd name="T12" fmla="*/ 16 w 27"/>
                <a:gd name="T13" fmla="*/ 16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164">
                  <a:moveTo>
                    <a:pt x="16" y="164"/>
                  </a:moveTo>
                  <a:cubicBezTo>
                    <a:pt x="10" y="164"/>
                    <a:pt x="4" y="159"/>
                    <a:pt x="4" y="15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6"/>
                    <a:pt x="5" y="1"/>
                    <a:pt x="11" y="1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7" y="152"/>
                    <a:pt x="27" y="152"/>
                    <a:pt x="27" y="152"/>
                  </a:cubicBezTo>
                  <a:cubicBezTo>
                    <a:pt x="27" y="158"/>
                    <a:pt x="22" y="163"/>
                    <a:pt x="16" y="164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41" name="Freeform 81"/>
            <p:cNvSpPr>
              <a:spLocks/>
            </p:cNvSpPr>
            <p:nvPr/>
          </p:nvSpPr>
          <p:spPr bwMode="auto">
            <a:xfrm>
              <a:off x="6075363" y="3078163"/>
              <a:ext cx="161925" cy="315912"/>
            </a:xfrm>
            <a:custGeom>
              <a:avLst/>
              <a:gdLst>
                <a:gd name="T0" fmla="*/ 203 w 205"/>
                <a:gd name="T1" fmla="*/ 316 h 399"/>
                <a:gd name="T2" fmla="*/ 149 w 205"/>
                <a:gd name="T3" fmla="*/ 377 h 399"/>
                <a:gd name="T4" fmla="*/ 126 w 205"/>
                <a:gd name="T5" fmla="*/ 374 h 399"/>
                <a:gd name="T6" fmla="*/ 76 w 205"/>
                <a:gd name="T7" fmla="*/ 398 h 399"/>
                <a:gd name="T8" fmla="*/ 20 w 205"/>
                <a:gd name="T9" fmla="*/ 377 h 399"/>
                <a:gd name="T10" fmla="*/ 18 w 205"/>
                <a:gd name="T11" fmla="*/ 379 h 399"/>
                <a:gd name="T12" fmla="*/ 0 w 205"/>
                <a:gd name="T13" fmla="*/ 3 h 399"/>
                <a:gd name="T14" fmla="*/ 1 w 205"/>
                <a:gd name="T15" fmla="*/ 3 h 399"/>
                <a:gd name="T16" fmla="*/ 80 w 205"/>
                <a:gd name="T17" fmla="*/ 89 h 399"/>
                <a:gd name="T18" fmla="*/ 81 w 205"/>
                <a:gd name="T19" fmla="*/ 89 h 399"/>
                <a:gd name="T20" fmla="*/ 167 w 205"/>
                <a:gd name="T21" fmla="*/ 165 h 399"/>
                <a:gd name="T22" fmla="*/ 165 w 205"/>
                <a:gd name="T23" fmla="*/ 190 h 399"/>
                <a:gd name="T24" fmla="*/ 188 w 205"/>
                <a:gd name="T25" fmla="*/ 233 h 399"/>
                <a:gd name="T26" fmla="*/ 177 w 205"/>
                <a:gd name="T27" fmla="*/ 270 h 399"/>
                <a:gd name="T28" fmla="*/ 203 w 205"/>
                <a:gd name="T29" fmla="*/ 316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5" h="399">
                  <a:moveTo>
                    <a:pt x="203" y="316"/>
                  </a:moveTo>
                  <a:cubicBezTo>
                    <a:pt x="205" y="347"/>
                    <a:pt x="181" y="375"/>
                    <a:pt x="149" y="377"/>
                  </a:cubicBezTo>
                  <a:cubicBezTo>
                    <a:pt x="141" y="378"/>
                    <a:pt x="133" y="376"/>
                    <a:pt x="126" y="374"/>
                  </a:cubicBezTo>
                  <a:cubicBezTo>
                    <a:pt x="113" y="388"/>
                    <a:pt x="96" y="397"/>
                    <a:pt x="76" y="398"/>
                  </a:cubicBezTo>
                  <a:cubicBezTo>
                    <a:pt x="54" y="399"/>
                    <a:pt x="34" y="391"/>
                    <a:pt x="20" y="377"/>
                  </a:cubicBezTo>
                  <a:cubicBezTo>
                    <a:pt x="19" y="378"/>
                    <a:pt x="18" y="379"/>
                    <a:pt x="18" y="37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40" y="0"/>
                    <a:pt x="75" y="38"/>
                    <a:pt x="80" y="89"/>
                  </a:cubicBezTo>
                  <a:cubicBezTo>
                    <a:pt x="81" y="89"/>
                    <a:pt x="81" y="89"/>
                    <a:pt x="81" y="89"/>
                  </a:cubicBezTo>
                  <a:cubicBezTo>
                    <a:pt x="126" y="86"/>
                    <a:pt x="164" y="120"/>
                    <a:pt x="167" y="165"/>
                  </a:cubicBezTo>
                  <a:cubicBezTo>
                    <a:pt x="168" y="174"/>
                    <a:pt x="167" y="182"/>
                    <a:pt x="165" y="190"/>
                  </a:cubicBezTo>
                  <a:cubicBezTo>
                    <a:pt x="178" y="201"/>
                    <a:pt x="187" y="216"/>
                    <a:pt x="188" y="233"/>
                  </a:cubicBezTo>
                  <a:cubicBezTo>
                    <a:pt x="188" y="246"/>
                    <a:pt x="184" y="259"/>
                    <a:pt x="177" y="270"/>
                  </a:cubicBezTo>
                  <a:cubicBezTo>
                    <a:pt x="192" y="280"/>
                    <a:pt x="202" y="296"/>
                    <a:pt x="203" y="316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42" name="Freeform 82"/>
            <p:cNvSpPr>
              <a:spLocks/>
            </p:cNvSpPr>
            <p:nvPr/>
          </p:nvSpPr>
          <p:spPr bwMode="auto">
            <a:xfrm>
              <a:off x="5946776" y="3079750"/>
              <a:ext cx="142875" cy="325437"/>
            </a:xfrm>
            <a:custGeom>
              <a:avLst/>
              <a:gdLst>
                <a:gd name="T0" fmla="*/ 161 w 179"/>
                <a:gd name="T1" fmla="*/ 0 h 410"/>
                <a:gd name="T2" fmla="*/ 179 w 179"/>
                <a:gd name="T3" fmla="*/ 376 h 410"/>
                <a:gd name="T4" fmla="*/ 112 w 179"/>
                <a:gd name="T5" fmla="*/ 406 h 410"/>
                <a:gd name="T6" fmla="*/ 2 w 179"/>
                <a:gd name="T7" fmla="*/ 309 h 410"/>
                <a:gd name="T8" fmla="*/ 43 w 179"/>
                <a:gd name="T9" fmla="*/ 220 h 410"/>
                <a:gd name="T10" fmla="*/ 32 w 179"/>
                <a:gd name="T11" fmla="*/ 180 h 410"/>
                <a:gd name="T12" fmla="*/ 93 w 179"/>
                <a:gd name="T13" fmla="*/ 92 h 410"/>
                <a:gd name="T14" fmla="*/ 161 w 179"/>
                <a:gd name="T15" fmla="*/ 0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410">
                  <a:moveTo>
                    <a:pt x="161" y="0"/>
                  </a:moveTo>
                  <a:cubicBezTo>
                    <a:pt x="179" y="376"/>
                    <a:pt x="179" y="376"/>
                    <a:pt x="179" y="376"/>
                  </a:cubicBezTo>
                  <a:cubicBezTo>
                    <a:pt x="162" y="394"/>
                    <a:pt x="138" y="405"/>
                    <a:pt x="112" y="406"/>
                  </a:cubicBezTo>
                  <a:cubicBezTo>
                    <a:pt x="55" y="410"/>
                    <a:pt x="6" y="366"/>
                    <a:pt x="2" y="309"/>
                  </a:cubicBezTo>
                  <a:cubicBezTo>
                    <a:pt x="0" y="273"/>
                    <a:pt x="17" y="241"/>
                    <a:pt x="43" y="220"/>
                  </a:cubicBezTo>
                  <a:cubicBezTo>
                    <a:pt x="36" y="209"/>
                    <a:pt x="32" y="195"/>
                    <a:pt x="32" y="180"/>
                  </a:cubicBezTo>
                  <a:cubicBezTo>
                    <a:pt x="29" y="137"/>
                    <a:pt x="56" y="99"/>
                    <a:pt x="93" y="92"/>
                  </a:cubicBezTo>
                  <a:cubicBezTo>
                    <a:pt x="93" y="43"/>
                    <a:pt x="122" y="2"/>
                    <a:pt x="161" y="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43" name="Freeform 83"/>
            <p:cNvSpPr>
              <a:spLocks/>
            </p:cNvSpPr>
            <p:nvPr/>
          </p:nvSpPr>
          <p:spPr bwMode="auto">
            <a:xfrm>
              <a:off x="6083301" y="3405188"/>
              <a:ext cx="95250" cy="100012"/>
            </a:xfrm>
            <a:custGeom>
              <a:avLst/>
              <a:gdLst>
                <a:gd name="T0" fmla="*/ 13 w 121"/>
                <a:gd name="T1" fmla="*/ 126 h 126"/>
                <a:gd name="T2" fmla="*/ 5 w 121"/>
                <a:gd name="T3" fmla="*/ 123 h 126"/>
                <a:gd name="T4" fmla="*/ 4 w 121"/>
                <a:gd name="T5" fmla="*/ 107 h 126"/>
                <a:gd name="T6" fmla="*/ 100 w 121"/>
                <a:gd name="T7" fmla="*/ 5 h 126"/>
                <a:gd name="T8" fmla="*/ 117 w 121"/>
                <a:gd name="T9" fmla="*/ 4 h 126"/>
                <a:gd name="T10" fmla="*/ 117 w 121"/>
                <a:gd name="T11" fmla="*/ 20 h 126"/>
                <a:gd name="T12" fmla="*/ 21 w 121"/>
                <a:gd name="T13" fmla="*/ 122 h 126"/>
                <a:gd name="T14" fmla="*/ 13 w 121"/>
                <a:gd name="T15" fmla="*/ 12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1" h="126">
                  <a:moveTo>
                    <a:pt x="13" y="126"/>
                  </a:moveTo>
                  <a:cubicBezTo>
                    <a:pt x="10" y="126"/>
                    <a:pt x="7" y="125"/>
                    <a:pt x="5" y="123"/>
                  </a:cubicBezTo>
                  <a:cubicBezTo>
                    <a:pt x="0" y="119"/>
                    <a:pt x="0" y="111"/>
                    <a:pt x="4" y="107"/>
                  </a:cubicBezTo>
                  <a:cubicBezTo>
                    <a:pt x="100" y="5"/>
                    <a:pt x="100" y="5"/>
                    <a:pt x="100" y="5"/>
                  </a:cubicBezTo>
                  <a:cubicBezTo>
                    <a:pt x="105" y="0"/>
                    <a:pt x="112" y="0"/>
                    <a:pt x="117" y="4"/>
                  </a:cubicBezTo>
                  <a:cubicBezTo>
                    <a:pt x="121" y="9"/>
                    <a:pt x="121" y="16"/>
                    <a:pt x="117" y="20"/>
                  </a:cubicBezTo>
                  <a:cubicBezTo>
                    <a:pt x="21" y="122"/>
                    <a:pt x="21" y="122"/>
                    <a:pt x="21" y="122"/>
                  </a:cubicBezTo>
                  <a:cubicBezTo>
                    <a:pt x="19" y="125"/>
                    <a:pt x="16" y="126"/>
                    <a:pt x="13" y="126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44" name="Freeform 84"/>
            <p:cNvSpPr>
              <a:spLocks/>
            </p:cNvSpPr>
            <p:nvPr/>
          </p:nvSpPr>
          <p:spPr bwMode="auto">
            <a:xfrm>
              <a:off x="6002338" y="3409950"/>
              <a:ext cx="100013" cy="95250"/>
            </a:xfrm>
            <a:custGeom>
              <a:avLst/>
              <a:gdLst>
                <a:gd name="T0" fmla="*/ 115 w 127"/>
                <a:gd name="T1" fmla="*/ 120 h 120"/>
                <a:gd name="T2" fmla="*/ 107 w 127"/>
                <a:gd name="T3" fmla="*/ 117 h 120"/>
                <a:gd name="T4" fmla="*/ 5 w 127"/>
                <a:gd name="T5" fmla="*/ 21 h 120"/>
                <a:gd name="T6" fmla="*/ 4 w 127"/>
                <a:gd name="T7" fmla="*/ 5 h 120"/>
                <a:gd name="T8" fmla="*/ 21 w 127"/>
                <a:gd name="T9" fmla="*/ 4 h 120"/>
                <a:gd name="T10" fmla="*/ 123 w 127"/>
                <a:gd name="T11" fmla="*/ 100 h 120"/>
                <a:gd name="T12" fmla="*/ 123 w 127"/>
                <a:gd name="T13" fmla="*/ 116 h 120"/>
                <a:gd name="T14" fmla="*/ 115 w 127"/>
                <a:gd name="T1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7" h="120">
                  <a:moveTo>
                    <a:pt x="115" y="120"/>
                  </a:moveTo>
                  <a:cubicBezTo>
                    <a:pt x="112" y="120"/>
                    <a:pt x="109" y="119"/>
                    <a:pt x="107" y="117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0" y="16"/>
                    <a:pt x="0" y="9"/>
                    <a:pt x="4" y="5"/>
                  </a:cubicBezTo>
                  <a:cubicBezTo>
                    <a:pt x="9" y="0"/>
                    <a:pt x="16" y="0"/>
                    <a:pt x="21" y="4"/>
                  </a:cubicBezTo>
                  <a:cubicBezTo>
                    <a:pt x="123" y="100"/>
                    <a:pt x="123" y="100"/>
                    <a:pt x="123" y="100"/>
                  </a:cubicBezTo>
                  <a:cubicBezTo>
                    <a:pt x="127" y="105"/>
                    <a:pt x="127" y="112"/>
                    <a:pt x="123" y="116"/>
                  </a:cubicBezTo>
                  <a:cubicBezTo>
                    <a:pt x="121" y="119"/>
                    <a:pt x="118" y="120"/>
                    <a:pt x="115" y="12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45" name="Freeform 85"/>
            <p:cNvSpPr>
              <a:spLocks/>
            </p:cNvSpPr>
            <p:nvPr/>
          </p:nvSpPr>
          <p:spPr bwMode="auto">
            <a:xfrm>
              <a:off x="5826126" y="3171825"/>
              <a:ext cx="295275" cy="250825"/>
            </a:xfrm>
            <a:custGeom>
              <a:avLst/>
              <a:gdLst>
                <a:gd name="T0" fmla="*/ 350 w 371"/>
                <a:gd name="T1" fmla="*/ 154 h 316"/>
                <a:gd name="T2" fmla="*/ 344 w 371"/>
                <a:gd name="T3" fmla="*/ 236 h 316"/>
                <a:gd name="T4" fmla="*/ 323 w 371"/>
                <a:gd name="T5" fmla="*/ 247 h 316"/>
                <a:gd name="T6" fmla="*/ 298 w 371"/>
                <a:gd name="T7" fmla="*/ 296 h 316"/>
                <a:gd name="T8" fmla="*/ 241 w 371"/>
                <a:gd name="T9" fmla="*/ 313 h 316"/>
                <a:gd name="T10" fmla="*/ 240 w 371"/>
                <a:gd name="T11" fmla="*/ 316 h 316"/>
                <a:gd name="T12" fmla="*/ 0 w 371"/>
                <a:gd name="T13" fmla="*/ 26 h 316"/>
                <a:gd name="T14" fmla="*/ 0 w 371"/>
                <a:gd name="T15" fmla="*/ 26 h 316"/>
                <a:gd name="T16" fmla="*/ 115 w 371"/>
                <a:gd name="T17" fmla="*/ 46 h 316"/>
                <a:gd name="T18" fmla="*/ 115 w 371"/>
                <a:gd name="T19" fmla="*/ 46 h 316"/>
                <a:gd name="T20" fmla="*/ 231 w 371"/>
                <a:gd name="T21" fmla="*/ 55 h 316"/>
                <a:gd name="T22" fmla="*/ 244 w 371"/>
                <a:gd name="T23" fmla="*/ 77 h 316"/>
                <a:gd name="T24" fmla="*/ 288 w 371"/>
                <a:gd name="T25" fmla="*/ 97 h 316"/>
                <a:gd name="T26" fmla="*/ 301 w 371"/>
                <a:gd name="T27" fmla="*/ 133 h 316"/>
                <a:gd name="T28" fmla="*/ 350 w 371"/>
                <a:gd name="T29" fmla="*/ 154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71" h="316">
                  <a:moveTo>
                    <a:pt x="350" y="154"/>
                  </a:moveTo>
                  <a:cubicBezTo>
                    <a:pt x="371" y="178"/>
                    <a:pt x="368" y="215"/>
                    <a:pt x="344" y="236"/>
                  </a:cubicBezTo>
                  <a:cubicBezTo>
                    <a:pt x="338" y="241"/>
                    <a:pt x="331" y="245"/>
                    <a:pt x="323" y="247"/>
                  </a:cubicBezTo>
                  <a:cubicBezTo>
                    <a:pt x="322" y="265"/>
                    <a:pt x="313" y="283"/>
                    <a:pt x="298" y="296"/>
                  </a:cubicBezTo>
                  <a:cubicBezTo>
                    <a:pt x="281" y="310"/>
                    <a:pt x="261" y="316"/>
                    <a:pt x="241" y="313"/>
                  </a:cubicBezTo>
                  <a:cubicBezTo>
                    <a:pt x="241" y="314"/>
                    <a:pt x="241" y="315"/>
                    <a:pt x="240" y="31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30" y="0"/>
                    <a:pt x="81" y="9"/>
                    <a:pt x="115" y="46"/>
                  </a:cubicBezTo>
                  <a:cubicBezTo>
                    <a:pt x="115" y="46"/>
                    <a:pt x="115" y="46"/>
                    <a:pt x="115" y="46"/>
                  </a:cubicBezTo>
                  <a:cubicBezTo>
                    <a:pt x="150" y="17"/>
                    <a:pt x="201" y="21"/>
                    <a:pt x="231" y="55"/>
                  </a:cubicBezTo>
                  <a:cubicBezTo>
                    <a:pt x="236" y="62"/>
                    <a:pt x="241" y="69"/>
                    <a:pt x="244" y="77"/>
                  </a:cubicBezTo>
                  <a:cubicBezTo>
                    <a:pt x="261" y="78"/>
                    <a:pt x="277" y="84"/>
                    <a:pt x="288" y="97"/>
                  </a:cubicBezTo>
                  <a:cubicBezTo>
                    <a:pt x="297" y="107"/>
                    <a:pt x="301" y="120"/>
                    <a:pt x="301" y="133"/>
                  </a:cubicBezTo>
                  <a:cubicBezTo>
                    <a:pt x="319" y="132"/>
                    <a:pt x="338" y="139"/>
                    <a:pt x="350" y="154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46" name="Freeform 86"/>
            <p:cNvSpPr>
              <a:spLocks/>
            </p:cNvSpPr>
            <p:nvPr/>
          </p:nvSpPr>
          <p:spPr bwMode="auto">
            <a:xfrm>
              <a:off x="5802313" y="3192463"/>
              <a:ext cx="214313" cy="311150"/>
            </a:xfrm>
            <a:custGeom>
              <a:avLst/>
              <a:gdLst>
                <a:gd name="T0" fmla="*/ 30 w 270"/>
                <a:gd name="T1" fmla="*/ 0 h 392"/>
                <a:gd name="T2" fmla="*/ 270 w 270"/>
                <a:gd name="T3" fmla="*/ 290 h 392"/>
                <a:gd name="T4" fmla="*/ 235 w 270"/>
                <a:gd name="T5" fmla="*/ 354 h 392"/>
                <a:gd name="T6" fmla="*/ 89 w 270"/>
                <a:gd name="T7" fmla="*/ 343 h 392"/>
                <a:gd name="T8" fmla="*/ 68 w 270"/>
                <a:gd name="T9" fmla="*/ 247 h 392"/>
                <a:gd name="T10" fmla="*/ 35 w 270"/>
                <a:gd name="T11" fmla="*/ 223 h 392"/>
                <a:gd name="T12" fmla="*/ 31 w 270"/>
                <a:gd name="T13" fmla="*/ 115 h 392"/>
                <a:gd name="T14" fmla="*/ 30 w 270"/>
                <a:gd name="T15" fmla="*/ 0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0" h="392">
                  <a:moveTo>
                    <a:pt x="30" y="0"/>
                  </a:moveTo>
                  <a:cubicBezTo>
                    <a:pt x="270" y="290"/>
                    <a:pt x="270" y="290"/>
                    <a:pt x="270" y="290"/>
                  </a:cubicBezTo>
                  <a:cubicBezTo>
                    <a:pt x="267" y="314"/>
                    <a:pt x="255" y="337"/>
                    <a:pt x="235" y="354"/>
                  </a:cubicBezTo>
                  <a:cubicBezTo>
                    <a:pt x="192" y="392"/>
                    <a:pt x="126" y="386"/>
                    <a:pt x="89" y="343"/>
                  </a:cubicBezTo>
                  <a:cubicBezTo>
                    <a:pt x="66" y="316"/>
                    <a:pt x="59" y="280"/>
                    <a:pt x="68" y="247"/>
                  </a:cubicBezTo>
                  <a:cubicBezTo>
                    <a:pt x="56" y="242"/>
                    <a:pt x="44" y="234"/>
                    <a:pt x="35" y="223"/>
                  </a:cubicBezTo>
                  <a:cubicBezTo>
                    <a:pt x="6" y="189"/>
                    <a:pt x="5" y="143"/>
                    <a:pt x="31" y="115"/>
                  </a:cubicBezTo>
                  <a:cubicBezTo>
                    <a:pt x="1" y="76"/>
                    <a:pt x="0" y="26"/>
                    <a:pt x="30" y="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47" name="Freeform 87"/>
            <p:cNvSpPr>
              <a:spLocks/>
            </p:cNvSpPr>
            <p:nvPr/>
          </p:nvSpPr>
          <p:spPr bwMode="auto">
            <a:xfrm>
              <a:off x="6164263" y="3182938"/>
              <a:ext cx="222250" cy="317500"/>
            </a:xfrm>
            <a:custGeom>
              <a:avLst/>
              <a:gdLst>
                <a:gd name="T0" fmla="*/ 182 w 281"/>
                <a:gd name="T1" fmla="*/ 370 h 400"/>
                <a:gd name="T2" fmla="*/ 100 w 281"/>
                <a:gd name="T3" fmla="*/ 380 h 400"/>
                <a:gd name="T4" fmla="*/ 85 w 281"/>
                <a:gd name="T5" fmla="*/ 362 h 400"/>
                <a:gd name="T6" fmla="*/ 31 w 281"/>
                <a:gd name="T7" fmla="*/ 348 h 400"/>
                <a:gd name="T8" fmla="*/ 3 w 281"/>
                <a:gd name="T9" fmla="*/ 295 h 400"/>
                <a:gd name="T10" fmla="*/ 0 w 281"/>
                <a:gd name="T11" fmla="*/ 295 h 400"/>
                <a:gd name="T12" fmla="*/ 235 w 281"/>
                <a:gd name="T13" fmla="*/ 0 h 400"/>
                <a:gd name="T14" fmla="*/ 235 w 281"/>
                <a:gd name="T15" fmla="*/ 1 h 400"/>
                <a:gd name="T16" fmla="*/ 238 w 281"/>
                <a:gd name="T17" fmla="*/ 118 h 400"/>
                <a:gd name="T18" fmla="*/ 239 w 281"/>
                <a:gd name="T19" fmla="*/ 118 h 400"/>
                <a:gd name="T20" fmla="*/ 253 w 281"/>
                <a:gd name="T21" fmla="*/ 232 h 400"/>
                <a:gd name="T22" fmla="*/ 235 w 281"/>
                <a:gd name="T23" fmla="*/ 250 h 400"/>
                <a:gd name="T24" fmla="*/ 224 w 281"/>
                <a:gd name="T25" fmla="*/ 297 h 400"/>
                <a:gd name="T26" fmla="*/ 191 w 281"/>
                <a:gd name="T27" fmla="*/ 318 h 400"/>
                <a:gd name="T28" fmla="*/ 182 w 281"/>
                <a:gd name="T29" fmla="*/ 37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1" h="400">
                  <a:moveTo>
                    <a:pt x="182" y="370"/>
                  </a:moveTo>
                  <a:cubicBezTo>
                    <a:pt x="162" y="395"/>
                    <a:pt x="126" y="400"/>
                    <a:pt x="100" y="380"/>
                  </a:cubicBezTo>
                  <a:cubicBezTo>
                    <a:pt x="94" y="375"/>
                    <a:pt x="89" y="369"/>
                    <a:pt x="85" y="362"/>
                  </a:cubicBezTo>
                  <a:cubicBezTo>
                    <a:pt x="67" y="364"/>
                    <a:pt x="47" y="360"/>
                    <a:pt x="31" y="348"/>
                  </a:cubicBezTo>
                  <a:cubicBezTo>
                    <a:pt x="14" y="334"/>
                    <a:pt x="5" y="315"/>
                    <a:pt x="3" y="295"/>
                  </a:cubicBezTo>
                  <a:cubicBezTo>
                    <a:pt x="2" y="295"/>
                    <a:pt x="1" y="295"/>
                    <a:pt x="0" y="295"/>
                  </a:cubicBezTo>
                  <a:cubicBezTo>
                    <a:pt x="235" y="0"/>
                    <a:pt x="235" y="0"/>
                    <a:pt x="235" y="0"/>
                  </a:cubicBezTo>
                  <a:cubicBezTo>
                    <a:pt x="235" y="1"/>
                    <a:pt x="235" y="1"/>
                    <a:pt x="235" y="1"/>
                  </a:cubicBezTo>
                  <a:cubicBezTo>
                    <a:pt x="267" y="25"/>
                    <a:pt x="268" y="76"/>
                    <a:pt x="238" y="118"/>
                  </a:cubicBezTo>
                  <a:cubicBezTo>
                    <a:pt x="239" y="118"/>
                    <a:pt x="239" y="118"/>
                    <a:pt x="239" y="118"/>
                  </a:cubicBezTo>
                  <a:cubicBezTo>
                    <a:pt x="274" y="145"/>
                    <a:pt x="281" y="197"/>
                    <a:pt x="253" y="232"/>
                  </a:cubicBezTo>
                  <a:cubicBezTo>
                    <a:pt x="248" y="239"/>
                    <a:pt x="242" y="245"/>
                    <a:pt x="235" y="250"/>
                  </a:cubicBezTo>
                  <a:cubicBezTo>
                    <a:pt x="238" y="267"/>
                    <a:pt x="234" y="284"/>
                    <a:pt x="224" y="297"/>
                  </a:cubicBezTo>
                  <a:cubicBezTo>
                    <a:pt x="216" y="308"/>
                    <a:pt x="204" y="315"/>
                    <a:pt x="191" y="318"/>
                  </a:cubicBezTo>
                  <a:cubicBezTo>
                    <a:pt x="196" y="335"/>
                    <a:pt x="194" y="354"/>
                    <a:pt x="182" y="370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48" name="Freeform 88"/>
            <p:cNvSpPr>
              <a:spLocks/>
            </p:cNvSpPr>
            <p:nvPr/>
          </p:nvSpPr>
          <p:spPr bwMode="auto">
            <a:xfrm>
              <a:off x="6065838" y="3165475"/>
              <a:ext cx="284163" cy="254000"/>
            </a:xfrm>
            <a:custGeom>
              <a:avLst/>
              <a:gdLst>
                <a:gd name="T0" fmla="*/ 359 w 359"/>
                <a:gd name="T1" fmla="*/ 23 h 320"/>
                <a:gd name="T2" fmla="*/ 124 w 359"/>
                <a:gd name="T3" fmla="*/ 318 h 320"/>
                <a:gd name="T4" fmla="*/ 54 w 359"/>
                <a:gd name="T5" fmla="*/ 297 h 320"/>
                <a:gd name="T6" fmla="*/ 35 w 359"/>
                <a:gd name="T7" fmla="*/ 152 h 320"/>
                <a:gd name="T8" fmla="*/ 124 w 359"/>
                <a:gd name="T9" fmla="*/ 112 h 320"/>
                <a:gd name="T10" fmla="*/ 142 w 359"/>
                <a:gd name="T11" fmla="*/ 74 h 320"/>
                <a:gd name="T12" fmla="*/ 246 w 359"/>
                <a:gd name="T13" fmla="*/ 48 h 320"/>
                <a:gd name="T14" fmla="*/ 359 w 359"/>
                <a:gd name="T15" fmla="*/ 23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9" h="320">
                  <a:moveTo>
                    <a:pt x="359" y="23"/>
                  </a:moveTo>
                  <a:cubicBezTo>
                    <a:pt x="124" y="318"/>
                    <a:pt x="124" y="318"/>
                    <a:pt x="124" y="318"/>
                  </a:cubicBezTo>
                  <a:cubicBezTo>
                    <a:pt x="100" y="320"/>
                    <a:pt x="75" y="313"/>
                    <a:pt x="54" y="297"/>
                  </a:cubicBezTo>
                  <a:cubicBezTo>
                    <a:pt x="9" y="262"/>
                    <a:pt x="0" y="197"/>
                    <a:pt x="35" y="152"/>
                  </a:cubicBezTo>
                  <a:cubicBezTo>
                    <a:pt x="57" y="123"/>
                    <a:pt x="91" y="110"/>
                    <a:pt x="124" y="112"/>
                  </a:cubicBezTo>
                  <a:cubicBezTo>
                    <a:pt x="127" y="99"/>
                    <a:pt x="133" y="86"/>
                    <a:pt x="142" y="74"/>
                  </a:cubicBezTo>
                  <a:cubicBezTo>
                    <a:pt x="169" y="39"/>
                    <a:pt x="214" y="29"/>
                    <a:pt x="246" y="48"/>
                  </a:cubicBezTo>
                  <a:cubicBezTo>
                    <a:pt x="279" y="11"/>
                    <a:pt x="328" y="0"/>
                    <a:pt x="359" y="23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49" name="Freeform 89"/>
            <p:cNvSpPr>
              <a:spLocks/>
            </p:cNvSpPr>
            <p:nvPr/>
          </p:nvSpPr>
          <p:spPr bwMode="auto">
            <a:xfrm>
              <a:off x="5362576" y="3376613"/>
              <a:ext cx="22225" cy="130175"/>
            </a:xfrm>
            <a:custGeom>
              <a:avLst/>
              <a:gdLst>
                <a:gd name="T0" fmla="*/ 16 w 28"/>
                <a:gd name="T1" fmla="*/ 164 h 164"/>
                <a:gd name="T2" fmla="*/ 5 w 28"/>
                <a:gd name="T3" fmla="*/ 152 h 164"/>
                <a:gd name="T4" fmla="*/ 1 w 28"/>
                <a:gd name="T5" fmla="*/ 12 h 164"/>
                <a:gd name="T6" fmla="*/ 12 w 28"/>
                <a:gd name="T7" fmla="*/ 1 h 164"/>
                <a:gd name="T8" fmla="*/ 23 w 28"/>
                <a:gd name="T9" fmla="*/ 12 h 164"/>
                <a:gd name="T10" fmla="*/ 28 w 28"/>
                <a:gd name="T11" fmla="*/ 152 h 164"/>
                <a:gd name="T12" fmla="*/ 16 w 28"/>
                <a:gd name="T13" fmla="*/ 16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164">
                  <a:moveTo>
                    <a:pt x="16" y="164"/>
                  </a:moveTo>
                  <a:cubicBezTo>
                    <a:pt x="10" y="164"/>
                    <a:pt x="5" y="159"/>
                    <a:pt x="5" y="152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0" y="6"/>
                    <a:pt x="5" y="1"/>
                    <a:pt x="12" y="1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8" y="152"/>
                    <a:pt x="28" y="152"/>
                    <a:pt x="28" y="152"/>
                  </a:cubicBezTo>
                  <a:cubicBezTo>
                    <a:pt x="28" y="158"/>
                    <a:pt x="23" y="163"/>
                    <a:pt x="16" y="164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50" name="Freeform 90"/>
            <p:cNvSpPr>
              <a:spLocks/>
            </p:cNvSpPr>
            <p:nvPr/>
          </p:nvSpPr>
          <p:spPr bwMode="auto">
            <a:xfrm>
              <a:off x="5357813" y="3078163"/>
              <a:ext cx="161925" cy="315912"/>
            </a:xfrm>
            <a:custGeom>
              <a:avLst/>
              <a:gdLst>
                <a:gd name="T0" fmla="*/ 203 w 205"/>
                <a:gd name="T1" fmla="*/ 316 h 399"/>
                <a:gd name="T2" fmla="*/ 148 w 205"/>
                <a:gd name="T3" fmla="*/ 377 h 399"/>
                <a:gd name="T4" fmla="*/ 125 w 205"/>
                <a:gd name="T5" fmla="*/ 374 h 399"/>
                <a:gd name="T6" fmla="*/ 75 w 205"/>
                <a:gd name="T7" fmla="*/ 398 h 399"/>
                <a:gd name="T8" fmla="*/ 19 w 205"/>
                <a:gd name="T9" fmla="*/ 377 h 399"/>
                <a:gd name="T10" fmla="*/ 17 w 205"/>
                <a:gd name="T11" fmla="*/ 379 h 399"/>
                <a:gd name="T12" fmla="*/ 0 w 205"/>
                <a:gd name="T13" fmla="*/ 3 h 399"/>
                <a:gd name="T14" fmla="*/ 0 w 205"/>
                <a:gd name="T15" fmla="*/ 3 h 399"/>
                <a:gd name="T16" fmla="*/ 80 w 205"/>
                <a:gd name="T17" fmla="*/ 89 h 399"/>
                <a:gd name="T18" fmla="*/ 80 w 205"/>
                <a:gd name="T19" fmla="*/ 89 h 399"/>
                <a:gd name="T20" fmla="*/ 167 w 205"/>
                <a:gd name="T21" fmla="*/ 165 h 399"/>
                <a:gd name="T22" fmla="*/ 164 w 205"/>
                <a:gd name="T23" fmla="*/ 190 h 399"/>
                <a:gd name="T24" fmla="*/ 187 w 205"/>
                <a:gd name="T25" fmla="*/ 233 h 399"/>
                <a:gd name="T26" fmla="*/ 176 w 205"/>
                <a:gd name="T27" fmla="*/ 270 h 399"/>
                <a:gd name="T28" fmla="*/ 203 w 205"/>
                <a:gd name="T29" fmla="*/ 316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5" h="399">
                  <a:moveTo>
                    <a:pt x="203" y="316"/>
                  </a:moveTo>
                  <a:cubicBezTo>
                    <a:pt x="205" y="347"/>
                    <a:pt x="180" y="375"/>
                    <a:pt x="148" y="377"/>
                  </a:cubicBezTo>
                  <a:cubicBezTo>
                    <a:pt x="140" y="378"/>
                    <a:pt x="132" y="376"/>
                    <a:pt x="125" y="374"/>
                  </a:cubicBezTo>
                  <a:cubicBezTo>
                    <a:pt x="113" y="388"/>
                    <a:pt x="95" y="397"/>
                    <a:pt x="75" y="398"/>
                  </a:cubicBezTo>
                  <a:cubicBezTo>
                    <a:pt x="54" y="399"/>
                    <a:pt x="34" y="391"/>
                    <a:pt x="19" y="377"/>
                  </a:cubicBezTo>
                  <a:cubicBezTo>
                    <a:pt x="19" y="378"/>
                    <a:pt x="18" y="379"/>
                    <a:pt x="17" y="37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40" y="0"/>
                    <a:pt x="75" y="38"/>
                    <a:pt x="80" y="89"/>
                  </a:cubicBezTo>
                  <a:cubicBezTo>
                    <a:pt x="80" y="89"/>
                    <a:pt x="80" y="89"/>
                    <a:pt x="80" y="89"/>
                  </a:cubicBezTo>
                  <a:cubicBezTo>
                    <a:pt x="125" y="86"/>
                    <a:pt x="164" y="120"/>
                    <a:pt x="167" y="165"/>
                  </a:cubicBezTo>
                  <a:cubicBezTo>
                    <a:pt x="167" y="174"/>
                    <a:pt x="166" y="182"/>
                    <a:pt x="164" y="190"/>
                  </a:cubicBezTo>
                  <a:cubicBezTo>
                    <a:pt x="177" y="201"/>
                    <a:pt x="186" y="216"/>
                    <a:pt x="187" y="233"/>
                  </a:cubicBezTo>
                  <a:cubicBezTo>
                    <a:pt x="188" y="246"/>
                    <a:pt x="184" y="259"/>
                    <a:pt x="176" y="270"/>
                  </a:cubicBezTo>
                  <a:cubicBezTo>
                    <a:pt x="191" y="280"/>
                    <a:pt x="202" y="296"/>
                    <a:pt x="203" y="316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51" name="Freeform 91"/>
            <p:cNvSpPr>
              <a:spLocks/>
            </p:cNvSpPr>
            <p:nvPr/>
          </p:nvSpPr>
          <p:spPr bwMode="auto">
            <a:xfrm>
              <a:off x="5229226" y="3079750"/>
              <a:ext cx="141288" cy="325437"/>
            </a:xfrm>
            <a:custGeom>
              <a:avLst/>
              <a:gdLst>
                <a:gd name="T0" fmla="*/ 161 w 178"/>
                <a:gd name="T1" fmla="*/ 0 h 410"/>
                <a:gd name="T2" fmla="*/ 178 w 178"/>
                <a:gd name="T3" fmla="*/ 376 h 410"/>
                <a:gd name="T4" fmla="*/ 112 w 178"/>
                <a:gd name="T5" fmla="*/ 406 h 410"/>
                <a:gd name="T6" fmla="*/ 2 w 178"/>
                <a:gd name="T7" fmla="*/ 309 h 410"/>
                <a:gd name="T8" fmla="*/ 43 w 178"/>
                <a:gd name="T9" fmla="*/ 220 h 410"/>
                <a:gd name="T10" fmla="*/ 31 w 178"/>
                <a:gd name="T11" fmla="*/ 180 h 410"/>
                <a:gd name="T12" fmla="*/ 93 w 178"/>
                <a:gd name="T13" fmla="*/ 92 h 410"/>
                <a:gd name="T14" fmla="*/ 161 w 178"/>
                <a:gd name="T15" fmla="*/ 0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8" h="410">
                  <a:moveTo>
                    <a:pt x="161" y="0"/>
                  </a:moveTo>
                  <a:cubicBezTo>
                    <a:pt x="178" y="376"/>
                    <a:pt x="178" y="376"/>
                    <a:pt x="178" y="376"/>
                  </a:cubicBezTo>
                  <a:cubicBezTo>
                    <a:pt x="161" y="394"/>
                    <a:pt x="138" y="405"/>
                    <a:pt x="112" y="406"/>
                  </a:cubicBezTo>
                  <a:cubicBezTo>
                    <a:pt x="55" y="410"/>
                    <a:pt x="5" y="366"/>
                    <a:pt x="2" y="309"/>
                  </a:cubicBezTo>
                  <a:cubicBezTo>
                    <a:pt x="0" y="273"/>
                    <a:pt x="16" y="241"/>
                    <a:pt x="43" y="220"/>
                  </a:cubicBezTo>
                  <a:cubicBezTo>
                    <a:pt x="36" y="209"/>
                    <a:pt x="32" y="195"/>
                    <a:pt x="31" y="180"/>
                  </a:cubicBezTo>
                  <a:cubicBezTo>
                    <a:pt x="28" y="137"/>
                    <a:pt x="55" y="99"/>
                    <a:pt x="93" y="92"/>
                  </a:cubicBezTo>
                  <a:cubicBezTo>
                    <a:pt x="93" y="43"/>
                    <a:pt x="122" y="2"/>
                    <a:pt x="161" y="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52" name="Freeform 92"/>
            <p:cNvSpPr>
              <a:spLocks/>
            </p:cNvSpPr>
            <p:nvPr/>
          </p:nvSpPr>
          <p:spPr bwMode="auto">
            <a:xfrm>
              <a:off x="5364163" y="3405188"/>
              <a:ext cx="96838" cy="100012"/>
            </a:xfrm>
            <a:custGeom>
              <a:avLst/>
              <a:gdLst>
                <a:gd name="T0" fmla="*/ 13 w 122"/>
                <a:gd name="T1" fmla="*/ 126 h 126"/>
                <a:gd name="T2" fmla="*/ 5 w 122"/>
                <a:gd name="T3" fmla="*/ 123 h 126"/>
                <a:gd name="T4" fmla="*/ 5 w 122"/>
                <a:gd name="T5" fmla="*/ 107 h 126"/>
                <a:gd name="T6" fmla="*/ 101 w 122"/>
                <a:gd name="T7" fmla="*/ 5 h 126"/>
                <a:gd name="T8" fmla="*/ 117 w 122"/>
                <a:gd name="T9" fmla="*/ 4 h 126"/>
                <a:gd name="T10" fmla="*/ 117 w 122"/>
                <a:gd name="T11" fmla="*/ 20 h 126"/>
                <a:gd name="T12" fmla="*/ 21 w 122"/>
                <a:gd name="T13" fmla="*/ 122 h 126"/>
                <a:gd name="T14" fmla="*/ 13 w 122"/>
                <a:gd name="T15" fmla="*/ 12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6">
                  <a:moveTo>
                    <a:pt x="13" y="126"/>
                  </a:moveTo>
                  <a:cubicBezTo>
                    <a:pt x="11" y="126"/>
                    <a:pt x="8" y="125"/>
                    <a:pt x="5" y="123"/>
                  </a:cubicBezTo>
                  <a:cubicBezTo>
                    <a:pt x="1" y="119"/>
                    <a:pt x="0" y="111"/>
                    <a:pt x="5" y="107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5" y="0"/>
                    <a:pt x="112" y="0"/>
                    <a:pt x="117" y="4"/>
                  </a:cubicBezTo>
                  <a:cubicBezTo>
                    <a:pt x="122" y="9"/>
                    <a:pt x="122" y="16"/>
                    <a:pt x="117" y="20"/>
                  </a:cubicBezTo>
                  <a:cubicBezTo>
                    <a:pt x="21" y="122"/>
                    <a:pt x="21" y="122"/>
                    <a:pt x="21" y="122"/>
                  </a:cubicBezTo>
                  <a:cubicBezTo>
                    <a:pt x="19" y="125"/>
                    <a:pt x="16" y="126"/>
                    <a:pt x="13" y="126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53" name="Freeform 93"/>
            <p:cNvSpPr>
              <a:spLocks/>
            </p:cNvSpPr>
            <p:nvPr/>
          </p:nvSpPr>
          <p:spPr bwMode="auto">
            <a:xfrm>
              <a:off x="5284788" y="3409950"/>
              <a:ext cx="100013" cy="95250"/>
            </a:xfrm>
            <a:custGeom>
              <a:avLst/>
              <a:gdLst>
                <a:gd name="T0" fmla="*/ 114 w 127"/>
                <a:gd name="T1" fmla="*/ 120 h 120"/>
                <a:gd name="T2" fmla="*/ 106 w 127"/>
                <a:gd name="T3" fmla="*/ 117 h 120"/>
                <a:gd name="T4" fmla="*/ 4 w 127"/>
                <a:gd name="T5" fmla="*/ 21 h 120"/>
                <a:gd name="T6" fmla="*/ 4 w 127"/>
                <a:gd name="T7" fmla="*/ 5 h 120"/>
                <a:gd name="T8" fmla="*/ 20 w 127"/>
                <a:gd name="T9" fmla="*/ 4 h 120"/>
                <a:gd name="T10" fmla="*/ 122 w 127"/>
                <a:gd name="T11" fmla="*/ 100 h 120"/>
                <a:gd name="T12" fmla="*/ 122 w 127"/>
                <a:gd name="T13" fmla="*/ 116 h 120"/>
                <a:gd name="T14" fmla="*/ 114 w 127"/>
                <a:gd name="T1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7" h="120">
                  <a:moveTo>
                    <a:pt x="114" y="120"/>
                  </a:moveTo>
                  <a:cubicBezTo>
                    <a:pt x="112" y="120"/>
                    <a:pt x="109" y="119"/>
                    <a:pt x="106" y="117"/>
                  </a:cubicBezTo>
                  <a:cubicBezTo>
                    <a:pt x="4" y="21"/>
                    <a:pt x="4" y="21"/>
                    <a:pt x="4" y="21"/>
                  </a:cubicBezTo>
                  <a:cubicBezTo>
                    <a:pt x="0" y="16"/>
                    <a:pt x="0" y="9"/>
                    <a:pt x="4" y="5"/>
                  </a:cubicBezTo>
                  <a:cubicBezTo>
                    <a:pt x="8" y="0"/>
                    <a:pt x="15" y="0"/>
                    <a:pt x="20" y="4"/>
                  </a:cubicBezTo>
                  <a:cubicBezTo>
                    <a:pt x="122" y="100"/>
                    <a:pt x="122" y="100"/>
                    <a:pt x="122" y="100"/>
                  </a:cubicBezTo>
                  <a:cubicBezTo>
                    <a:pt x="127" y="105"/>
                    <a:pt x="127" y="112"/>
                    <a:pt x="122" y="116"/>
                  </a:cubicBezTo>
                  <a:cubicBezTo>
                    <a:pt x="120" y="119"/>
                    <a:pt x="117" y="120"/>
                    <a:pt x="114" y="12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54" name="Freeform 94"/>
            <p:cNvSpPr>
              <a:spLocks/>
            </p:cNvSpPr>
            <p:nvPr/>
          </p:nvSpPr>
          <p:spPr bwMode="auto">
            <a:xfrm>
              <a:off x="5108576" y="3171825"/>
              <a:ext cx="293688" cy="250825"/>
            </a:xfrm>
            <a:custGeom>
              <a:avLst/>
              <a:gdLst>
                <a:gd name="T0" fmla="*/ 351 w 371"/>
                <a:gd name="T1" fmla="*/ 154 h 316"/>
                <a:gd name="T2" fmla="*/ 344 w 371"/>
                <a:gd name="T3" fmla="*/ 236 h 316"/>
                <a:gd name="T4" fmla="*/ 324 w 371"/>
                <a:gd name="T5" fmla="*/ 247 h 316"/>
                <a:gd name="T6" fmla="*/ 298 w 371"/>
                <a:gd name="T7" fmla="*/ 296 h 316"/>
                <a:gd name="T8" fmla="*/ 241 w 371"/>
                <a:gd name="T9" fmla="*/ 313 h 316"/>
                <a:gd name="T10" fmla="*/ 241 w 371"/>
                <a:gd name="T11" fmla="*/ 316 h 316"/>
                <a:gd name="T12" fmla="*/ 0 w 371"/>
                <a:gd name="T13" fmla="*/ 26 h 316"/>
                <a:gd name="T14" fmla="*/ 0 w 371"/>
                <a:gd name="T15" fmla="*/ 26 h 316"/>
                <a:gd name="T16" fmla="*/ 116 w 371"/>
                <a:gd name="T17" fmla="*/ 46 h 316"/>
                <a:gd name="T18" fmla="*/ 116 w 371"/>
                <a:gd name="T19" fmla="*/ 46 h 316"/>
                <a:gd name="T20" fmla="*/ 231 w 371"/>
                <a:gd name="T21" fmla="*/ 55 h 316"/>
                <a:gd name="T22" fmla="*/ 244 w 371"/>
                <a:gd name="T23" fmla="*/ 77 h 316"/>
                <a:gd name="T24" fmla="*/ 288 w 371"/>
                <a:gd name="T25" fmla="*/ 97 h 316"/>
                <a:gd name="T26" fmla="*/ 302 w 371"/>
                <a:gd name="T27" fmla="*/ 133 h 316"/>
                <a:gd name="T28" fmla="*/ 351 w 371"/>
                <a:gd name="T29" fmla="*/ 154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71" h="316">
                  <a:moveTo>
                    <a:pt x="351" y="154"/>
                  </a:moveTo>
                  <a:cubicBezTo>
                    <a:pt x="371" y="178"/>
                    <a:pt x="369" y="215"/>
                    <a:pt x="344" y="236"/>
                  </a:cubicBezTo>
                  <a:cubicBezTo>
                    <a:pt x="338" y="241"/>
                    <a:pt x="331" y="245"/>
                    <a:pt x="324" y="247"/>
                  </a:cubicBezTo>
                  <a:cubicBezTo>
                    <a:pt x="322" y="265"/>
                    <a:pt x="313" y="283"/>
                    <a:pt x="298" y="296"/>
                  </a:cubicBezTo>
                  <a:cubicBezTo>
                    <a:pt x="282" y="310"/>
                    <a:pt x="261" y="316"/>
                    <a:pt x="241" y="313"/>
                  </a:cubicBezTo>
                  <a:cubicBezTo>
                    <a:pt x="241" y="314"/>
                    <a:pt x="241" y="315"/>
                    <a:pt x="241" y="31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31" y="0"/>
                    <a:pt x="81" y="9"/>
                    <a:pt x="116" y="46"/>
                  </a:cubicBezTo>
                  <a:cubicBezTo>
                    <a:pt x="116" y="46"/>
                    <a:pt x="116" y="46"/>
                    <a:pt x="116" y="46"/>
                  </a:cubicBezTo>
                  <a:cubicBezTo>
                    <a:pt x="150" y="17"/>
                    <a:pt x="202" y="21"/>
                    <a:pt x="231" y="55"/>
                  </a:cubicBezTo>
                  <a:cubicBezTo>
                    <a:pt x="237" y="62"/>
                    <a:pt x="241" y="69"/>
                    <a:pt x="244" y="77"/>
                  </a:cubicBezTo>
                  <a:cubicBezTo>
                    <a:pt x="261" y="78"/>
                    <a:pt x="277" y="84"/>
                    <a:pt x="288" y="97"/>
                  </a:cubicBezTo>
                  <a:cubicBezTo>
                    <a:pt x="297" y="107"/>
                    <a:pt x="301" y="120"/>
                    <a:pt x="302" y="133"/>
                  </a:cubicBezTo>
                  <a:cubicBezTo>
                    <a:pt x="320" y="132"/>
                    <a:pt x="338" y="139"/>
                    <a:pt x="351" y="154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55" name="Freeform 95"/>
            <p:cNvSpPr>
              <a:spLocks/>
            </p:cNvSpPr>
            <p:nvPr/>
          </p:nvSpPr>
          <p:spPr bwMode="auto">
            <a:xfrm>
              <a:off x="5084763" y="3192463"/>
              <a:ext cx="214313" cy="311150"/>
            </a:xfrm>
            <a:custGeom>
              <a:avLst/>
              <a:gdLst>
                <a:gd name="T0" fmla="*/ 29 w 270"/>
                <a:gd name="T1" fmla="*/ 0 h 392"/>
                <a:gd name="T2" fmla="*/ 270 w 270"/>
                <a:gd name="T3" fmla="*/ 290 h 392"/>
                <a:gd name="T4" fmla="*/ 235 w 270"/>
                <a:gd name="T5" fmla="*/ 354 h 392"/>
                <a:gd name="T6" fmla="*/ 89 w 270"/>
                <a:gd name="T7" fmla="*/ 343 h 392"/>
                <a:gd name="T8" fmla="*/ 68 w 270"/>
                <a:gd name="T9" fmla="*/ 247 h 392"/>
                <a:gd name="T10" fmla="*/ 34 w 270"/>
                <a:gd name="T11" fmla="*/ 223 h 392"/>
                <a:gd name="T12" fmla="*/ 30 w 270"/>
                <a:gd name="T13" fmla="*/ 115 h 392"/>
                <a:gd name="T14" fmla="*/ 29 w 270"/>
                <a:gd name="T15" fmla="*/ 0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0" h="392">
                  <a:moveTo>
                    <a:pt x="29" y="0"/>
                  </a:moveTo>
                  <a:cubicBezTo>
                    <a:pt x="270" y="290"/>
                    <a:pt x="270" y="290"/>
                    <a:pt x="270" y="290"/>
                  </a:cubicBezTo>
                  <a:cubicBezTo>
                    <a:pt x="266" y="314"/>
                    <a:pt x="255" y="337"/>
                    <a:pt x="235" y="354"/>
                  </a:cubicBezTo>
                  <a:cubicBezTo>
                    <a:pt x="191" y="392"/>
                    <a:pt x="126" y="386"/>
                    <a:pt x="89" y="343"/>
                  </a:cubicBezTo>
                  <a:cubicBezTo>
                    <a:pt x="65" y="316"/>
                    <a:pt x="59" y="280"/>
                    <a:pt x="68" y="247"/>
                  </a:cubicBezTo>
                  <a:cubicBezTo>
                    <a:pt x="55" y="242"/>
                    <a:pt x="44" y="234"/>
                    <a:pt x="34" y="223"/>
                  </a:cubicBezTo>
                  <a:cubicBezTo>
                    <a:pt x="6" y="189"/>
                    <a:pt x="5" y="143"/>
                    <a:pt x="30" y="115"/>
                  </a:cubicBezTo>
                  <a:cubicBezTo>
                    <a:pt x="1" y="76"/>
                    <a:pt x="0" y="26"/>
                    <a:pt x="29" y="0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56" name="Freeform 96"/>
            <p:cNvSpPr>
              <a:spLocks/>
            </p:cNvSpPr>
            <p:nvPr/>
          </p:nvSpPr>
          <p:spPr bwMode="auto">
            <a:xfrm>
              <a:off x="5445126" y="3182938"/>
              <a:ext cx="223838" cy="317500"/>
            </a:xfrm>
            <a:custGeom>
              <a:avLst/>
              <a:gdLst>
                <a:gd name="T0" fmla="*/ 182 w 281"/>
                <a:gd name="T1" fmla="*/ 370 h 400"/>
                <a:gd name="T2" fmla="*/ 101 w 281"/>
                <a:gd name="T3" fmla="*/ 380 h 400"/>
                <a:gd name="T4" fmla="*/ 85 w 281"/>
                <a:gd name="T5" fmla="*/ 362 h 400"/>
                <a:gd name="T6" fmla="*/ 32 w 281"/>
                <a:gd name="T7" fmla="*/ 348 h 400"/>
                <a:gd name="T8" fmla="*/ 3 w 281"/>
                <a:gd name="T9" fmla="*/ 295 h 400"/>
                <a:gd name="T10" fmla="*/ 0 w 281"/>
                <a:gd name="T11" fmla="*/ 295 h 400"/>
                <a:gd name="T12" fmla="*/ 235 w 281"/>
                <a:gd name="T13" fmla="*/ 0 h 400"/>
                <a:gd name="T14" fmla="*/ 235 w 281"/>
                <a:gd name="T15" fmla="*/ 1 h 400"/>
                <a:gd name="T16" fmla="*/ 239 w 281"/>
                <a:gd name="T17" fmla="*/ 118 h 400"/>
                <a:gd name="T18" fmla="*/ 239 w 281"/>
                <a:gd name="T19" fmla="*/ 118 h 400"/>
                <a:gd name="T20" fmla="*/ 254 w 281"/>
                <a:gd name="T21" fmla="*/ 232 h 400"/>
                <a:gd name="T22" fmla="*/ 235 w 281"/>
                <a:gd name="T23" fmla="*/ 250 h 400"/>
                <a:gd name="T24" fmla="*/ 225 w 281"/>
                <a:gd name="T25" fmla="*/ 297 h 400"/>
                <a:gd name="T26" fmla="*/ 192 w 281"/>
                <a:gd name="T27" fmla="*/ 318 h 400"/>
                <a:gd name="T28" fmla="*/ 182 w 281"/>
                <a:gd name="T29" fmla="*/ 37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1" h="400">
                  <a:moveTo>
                    <a:pt x="182" y="370"/>
                  </a:moveTo>
                  <a:cubicBezTo>
                    <a:pt x="163" y="395"/>
                    <a:pt x="126" y="400"/>
                    <a:pt x="101" y="380"/>
                  </a:cubicBezTo>
                  <a:cubicBezTo>
                    <a:pt x="94" y="375"/>
                    <a:pt x="89" y="369"/>
                    <a:pt x="85" y="362"/>
                  </a:cubicBezTo>
                  <a:cubicBezTo>
                    <a:pt x="67" y="364"/>
                    <a:pt x="48" y="360"/>
                    <a:pt x="32" y="348"/>
                  </a:cubicBezTo>
                  <a:cubicBezTo>
                    <a:pt x="15" y="334"/>
                    <a:pt x="5" y="315"/>
                    <a:pt x="3" y="295"/>
                  </a:cubicBezTo>
                  <a:cubicBezTo>
                    <a:pt x="2" y="295"/>
                    <a:pt x="1" y="295"/>
                    <a:pt x="0" y="295"/>
                  </a:cubicBezTo>
                  <a:cubicBezTo>
                    <a:pt x="235" y="0"/>
                    <a:pt x="235" y="0"/>
                    <a:pt x="235" y="0"/>
                  </a:cubicBezTo>
                  <a:cubicBezTo>
                    <a:pt x="235" y="1"/>
                    <a:pt x="235" y="1"/>
                    <a:pt x="235" y="1"/>
                  </a:cubicBezTo>
                  <a:cubicBezTo>
                    <a:pt x="267" y="25"/>
                    <a:pt x="268" y="76"/>
                    <a:pt x="239" y="118"/>
                  </a:cubicBezTo>
                  <a:cubicBezTo>
                    <a:pt x="239" y="118"/>
                    <a:pt x="239" y="118"/>
                    <a:pt x="239" y="118"/>
                  </a:cubicBezTo>
                  <a:cubicBezTo>
                    <a:pt x="275" y="145"/>
                    <a:pt x="281" y="197"/>
                    <a:pt x="254" y="232"/>
                  </a:cubicBezTo>
                  <a:cubicBezTo>
                    <a:pt x="248" y="239"/>
                    <a:pt x="242" y="245"/>
                    <a:pt x="235" y="250"/>
                  </a:cubicBezTo>
                  <a:cubicBezTo>
                    <a:pt x="238" y="267"/>
                    <a:pt x="235" y="284"/>
                    <a:pt x="225" y="297"/>
                  </a:cubicBezTo>
                  <a:cubicBezTo>
                    <a:pt x="216" y="308"/>
                    <a:pt x="205" y="315"/>
                    <a:pt x="192" y="318"/>
                  </a:cubicBezTo>
                  <a:cubicBezTo>
                    <a:pt x="197" y="335"/>
                    <a:pt x="194" y="354"/>
                    <a:pt x="182" y="370"/>
                  </a:cubicBezTo>
                  <a:close/>
                </a:path>
              </a:pathLst>
            </a:custGeom>
            <a:solidFill>
              <a:srgbClr val="87B6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57" name="Freeform 97"/>
            <p:cNvSpPr>
              <a:spLocks/>
            </p:cNvSpPr>
            <p:nvPr/>
          </p:nvSpPr>
          <p:spPr bwMode="auto">
            <a:xfrm>
              <a:off x="5348288" y="3165475"/>
              <a:ext cx="284163" cy="254000"/>
            </a:xfrm>
            <a:custGeom>
              <a:avLst/>
              <a:gdLst>
                <a:gd name="T0" fmla="*/ 358 w 358"/>
                <a:gd name="T1" fmla="*/ 23 h 320"/>
                <a:gd name="T2" fmla="*/ 123 w 358"/>
                <a:gd name="T3" fmla="*/ 318 h 320"/>
                <a:gd name="T4" fmla="*/ 54 w 358"/>
                <a:gd name="T5" fmla="*/ 297 h 320"/>
                <a:gd name="T6" fmla="*/ 35 w 358"/>
                <a:gd name="T7" fmla="*/ 152 h 320"/>
                <a:gd name="T8" fmla="*/ 124 w 358"/>
                <a:gd name="T9" fmla="*/ 112 h 320"/>
                <a:gd name="T10" fmla="*/ 141 w 358"/>
                <a:gd name="T11" fmla="*/ 74 h 320"/>
                <a:gd name="T12" fmla="*/ 246 w 358"/>
                <a:gd name="T13" fmla="*/ 48 h 320"/>
                <a:gd name="T14" fmla="*/ 358 w 358"/>
                <a:gd name="T15" fmla="*/ 23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8" h="320">
                  <a:moveTo>
                    <a:pt x="358" y="23"/>
                  </a:moveTo>
                  <a:cubicBezTo>
                    <a:pt x="123" y="318"/>
                    <a:pt x="123" y="318"/>
                    <a:pt x="123" y="318"/>
                  </a:cubicBezTo>
                  <a:cubicBezTo>
                    <a:pt x="99" y="320"/>
                    <a:pt x="74" y="313"/>
                    <a:pt x="54" y="297"/>
                  </a:cubicBezTo>
                  <a:cubicBezTo>
                    <a:pt x="8" y="262"/>
                    <a:pt x="0" y="197"/>
                    <a:pt x="35" y="152"/>
                  </a:cubicBezTo>
                  <a:cubicBezTo>
                    <a:pt x="57" y="123"/>
                    <a:pt x="91" y="110"/>
                    <a:pt x="124" y="112"/>
                  </a:cubicBezTo>
                  <a:cubicBezTo>
                    <a:pt x="127" y="99"/>
                    <a:pt x="132" y="86"/>
                    <a:pt x="141" y="74"/>
                  </a:cubicBezTo>
                  <a:cubicBezTo>
                    <a:pt x="168" y="39"/>
                    <a:pt x="213" y="29"/>
                    <a:pt x="246" y="48"/>
                  </a:cubicBezTo>
                  <a:cubicBezTo>
                    <a:pt x="278" y="11"/>
                    <a:pt x="327" y="0"/>
                    <a:pt x="358" y="23"/>
                  </a:cubicBezTo>
                  <a:close/>
                </a:path>
              </a:pathLst>
            </a:custGeom>
            <a:solidFill>
              <a:srgbClr val="AAC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</p:grpSp>
      <p:grpSp>
        <p:nvGrpSpPr>
          <p:cNvPr id="458" name="그룹 457"/>
          <p:cNvGrpSpPr/>
          <p:nvPr/>
        </p:nvGrpSpPr>
        <p:grpSpPr>
          <a:xfrm>
            <a:off x="6297142" y="2109788"/>
            <a:ext cx="2133600" cy="700087"/>
            <a:chOff x="5613402" y="2109788"/>
            <a:chExt cx="2133600" cy="700087"/>
          </a:xfrm>
        </p:grpSpPr>
        <p:sp>
          <p:nvSpPr>
            <p:cNvPr id="459" name="Freeform 5"/>
            <p:cNvSpPr>
              <a:spLocks/>
            </p:cNvSpPr>
            <p:nvPr/>
          </p:nvSpPr>
          <p:spPr bwMode="auto">
            <a:xfrm>
              <a:off x="5951539" y="2316163"/>
              <a:ext cx="17463" cy="34925"/>
            </a:xfrm>
            <a:custGeom>
              <a:avLst/>
              <a:gdLst>
                <a:gd name="T0" fmla="*/ 11 w 22"/>
                <a:gd name="T1" fmla="*/ 43 h 43"/>
                <a:gd name="T2" fmla="*/ 0 w 22"/>
                <a:gd name="T3" fmla="*/ 33 h 43"/>
                <a:gd name="T4" fmla="*/ 0 w 22"/>
                <a:gd name="T5" fmla="*/ 11 h 43"/>
                <a:gd name="T6" fmla="*/ 11 w 22"/>
                <a:gd name="T7" fmla="*/ 0 h 43"/>
                <a:gd name="T8" fmla="*/ 22 w 22"/>
                <a:gd name="T9" fmla="*/ 11 h 43"/>
                <a:gd name="T10" fmla="*/ 22 w 22"/>
                <a:gd name="T11" fmla="*/ 33 h 43"/>
                <a:gd name="T12" fmla="*/ 11 w 22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43">
                  <a:moveTo>
                    <a:pt x="11" y="43"/>
                  </a:moveTo>
                  <a:cubicBezTo>
                    <a:pt x="5" y="43"/>
                    <a:pt x="0" y="39"/>
                    <a:pt x="0" y="33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2" y="5"/>
                    <a:pt x="22" y="11"/>
                  </a:cubicBezTo>
                  <a:cubicBezTo>
                    <a:pt x="22" y="33"/>
                    <a:pt x="22" y="33"/>
                    <a:pt x="22" y="33"/>
                  </a:cubicBezTo>
                  <a:cubicBezTo>
                    <a:pt x="22" y="39"/>
                    <a:pt x="17" y="43"/>
                    <a:pt x="1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60" name="Freeform 6"/>
            <p:cNvSpPr>
              <a:spLocks/>
            </p:cNvSpPr>
            <p:nvPr/>
          </p:nvSpPr>
          <p:spPr bwMode="auto">
            <a:xfrm>
              <a:off x="5951539" y="2379663"/>
              <a:ext cx="17463" cy="50800"/>
            </a:xfrm>
            <a:custGeom>
              <a:avLst/>
              <a:gdLst>
                <a:gd name="T0" fmla="*/ 11 w 22"/>
                <a:gd name="T1" fmla="*/ 64 h 64"/>
                <a:gd name="T2" fmla="*/ 0 w 22"/>
                <a:gd name="T3" fmla="*/ 54 h 64"/>
                <a:gd name="T4" fmla="*/ 0 w 22"/>
                <a:gd name="T5" fmla="*/ 11 h 64"/>
                <a:gd name="T6" fmla="*/ 11 w 22"/>
                <a:gd name="T7" fmla="*/ 0 h 64"/>
                <a:gd name="T8" fmla="*/ 22 w 22"/>
                <a:gd name="T9" fmla="*/ 11 h 64"/>
                <a:gd name="T10" fmla="*/ 22 w 22"/>
                <a:gd name="T11" fmla="*/ 54 h 64"/>
                <a:gd name="T12" fmla="*/ 11 w 22"/>
                <a:gd name="T13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64">
                  <a:moveTo>
                    <a:pt x="11" y="64"/>
                  </a:moveTo>
                  <a:cubicBezTo>
                    <a:pt x="5" y="64"/>
                    <a:pt x="0" y="60"/>
                    <a:pt x="0" y="5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2" y="5"/>
                    <a:pt x="22" y="11"/>
                  </a:cubicBezTo>
                  <a:cubicBezTo>
                    <a:pt x="22" y="54"/>
                    <a:pt x="22" y="54"/>
                    <a:pt x="22" y="54"/>
                  </a:cubicBezTo>
                  <a:cubicBezTo>
                    <a:pt x="22" y="60"/>
                    <a:pt x="17" y="64"/>
                    <a:pt x="11" y="6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61" name="Freeform 7"/>
            <p:cNvSpPr>
              <a:spLocks noEditPoints="1"/>
            </p:cNvSpPr>
            <p:nvPr/>
          </p:nvSpPr>
          <p:spPr bwMode="auto">
            <a:xfrm>
              <a:off x="5951539" y="2459038"/>
              <a:ext cx="17463" cy="288925"/>
            </a:xfrm>
            <a:custGeom>
              <a:avLst/>
              <a:gdLst>
                <a:gd name="T0" fmla="*/ 11 w 22"/>
                <a:gd name="T1" fmla="*/ 365 h 365"/>
                <a:gd name="T2" fmla="*/ 0 w 22"/>
                <a:gd name="T3" fmla="*/ 354 h 365"/>
                <a:gd name="T4" fmla="*/ 0 w 22"/>
                <a:gd name="T5" fmla="*/ 311 h 365"/>
                <a:gd name="T6" fmla="*/ 11 w 22"/>
                <a:gd name="T7" fmla="*/ 300 h 365"/>
                <a:gd name="T8" fmla="*/ 22 w 22"/>
                <a:gd name="T9" fmla="*/ 311 h 365"/>
                <a:gd name="T10" fmla="*/ 22 w 22"/>
                <a:gd name="T11" fmla="*/ 354 h 365"/>
                <a:gd name="T12" fmla="*/ 11 w 22"/>
                <a:gd name="T13" fmla="*/ 365 h 365"/>
                <a:gd name="T14" fmla="*/ 11 w 22"/>
                <a:gd name="T15" fmla="*/ 265 h 365"/>
                <a:gd name="T16" fmla="*/ 0 w 22"/>
                <a:gd name="T17" fmla="*/ 254 h 365"/>
                <a:gd name="T18" fmla="*/ 0 w 22"/>
                <a:gd name="T19" fmla="*/ 211 h 365"/>
                <a:gd name="T20" fmla="*/ 11 w 22"/>
                <a:gd name="T21" fmla="*/ 200 h 365"/>
                <a:gd name="T22" fmla="*/ 22 w 22"/>
                <a:gd name="T23" fmla="*/ 211 h 365"/>
                <a:gd name="T24" fmla="*/ 22 w 22"/>
                <a:gd name="T25" fmla="*/ 254 h 365"/>
                <a:gd name="T26" fmla="*/ 11 w 22"/>
                <a:gd name="T27" fmla="*/ 265 h 365"/>
                <a:gd name="T28" fmla="*/ 11 w 22"/>
                <a:gd name="T29" fmla="*/ 165 h 365"/>
                <a:gd name="T30" fmla="*/ 0 w 22"/>
                <a:gd name="T31" fmla="*/ 154 h 365"/>
                <a:gd name="T32" fmla="*/ 0 w 22"/>
                <a:gd name="T33" fmla="*/ 111 h 365"/>
                <a:gd name="T34" fmla="*/ 11 w 22"/>
                <a:gd name="T35" fmla="*/ 100 h 365"/>
                <a:gd name="T36" fmla="*/ 22 w 22"/>
                <a:gd name="T37" fmla="*/ 111 h 365"/>
                <a:gd name="T38" fmla="*/ 22 w 22"/>
                <a:gd name="T39" fmla="*/ 154 h 365"/>
                <a:gd name="T40" fmla="*/ 11 w 22"/>
                <a:gd name="T41" fmla="*/ 165 h 365"/>
                <a:gd name="T42" fmla="*/ 11 w 22"/>
                <a:gd name="T43" fmla="*/ 64 h 365"/>
                <a:gd name="T44" fmla="*/ 0 w 22"/>
                <a:gd name="T45" fmla="*/ 54 h 365"/>
                <a:gd name="T46" fmla="*/ 0 w 22"/>
                <a:gd name="T47" fmla="*/ 11 h 365"/>
                <a:gd name="T48" fmla="*/ 11 w 22"/>
                <a:gd name="T49" fmla="*/ 0 h 365"/>
                <a:gd name="T50" fmla="*/ 22 w 22"/>
                <a:gd name="T51" fmla="*/ 11 h 365"/>
                <a:gd name="T52" fmla="*/ 22 w 22"/>
                <a:gd name="T53" fmla="*/ 54 h 365"/>
                <a:gd name="T54" fmla="*/ 11 w 22"/>
                <a:gd name="T55" fmla="*/ 64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2" h="365">
                  <a:moveTo>
                    <a:pt x="11" y="365"/>
                  </a:moveTo>
                  <a:cubicBezTo>
                    <a:pt x="5" y="365"/>
                    <a:pt x="0" y="360"/>
                    <a:pt x="0" y="354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05"/>
                    <a:pt x="5" y="300"/>
                    <a:pt x="11" y="300"/>
                  </a:cubicBezTo>
                  <a:cubicBezTo>
                    <a:pt x="17" y="300"/>
                    <a:pt x="22" y="305"/>
                    <a:pt x="22" y="311"/>
                  </a:cubicBezTo>
                  <a:cubicBezTo>
                    <a:pt x="22" y="354"/>
                    <a:pt x="22" y="354"/>
                    <a:pt x="22" y="354"/>
                  </a:cubicBezTo>
                  <a:cubicBezTo>
                    <a:pt x="22" y="360"/>
                    <a:pt x="17" y="365"/>
                    <a:pt x="11" y="365"/>
                  </a:cubicBezTo>
                  <a:close/>
                  <a:moveTo>
                    <a:pt x="11" y="265"/>
                  </a:moveTo>
                  <a:cubicBezTo>
                    <a:pt x="5" y="265"/>
                    <a:pt x="0" y="260"/>
                    <a:pt x="0" y="254"/>
                  </a:cubicBezTo>
                  <a:cubicBezTo>
                    <a:pt x="0" y="211"/>
                    <a:pt x="0" y="211"/>
                    <a:pt x="0" y="211"/>
                  </a:cubicBezTo>
                  <a:cubicBezTo>
                    <a:pt x="0" y="205"/>
                    <a:pt x="5" y="200"/>
                    <a:pt x="11" y="200"/>
                  </a:cubicBezTo>
                  <a:cubicBezTo>
                    <a:pt x="17" y="200"/>
                    <a:pt x="22" y="205"/>
                    <a:pt x="22" y="211"/>
                  </a:cubicBezTo>
                  <a:cubicBezTo>
                    <a:pt x="22" y="254"/>
                    <a:pt x="22" y="254"/>
                    <a:pt x="22" y="254"/>
                  </a:cubicBezTo>
                  <a:cubicBezTo>
                    <a:pt x="22" y="260"/>
                    <a:pt x="17" y="265"/>
                    <a:pt x="11" y="265"/>
                  </a:cubicBezTo>
                  <a:close/>
                  <a:moveTo>
                    <a:pt x="11" y="165"/>
                  </a:moveTo>
                  <a:cubicBezTo>
                    <a:pt x="5" y="165"/>
                    <a:pt x="0" y="160"/>
                    <a:pt x="0" y="154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05"/>
                    <a:pt x="5" y="100"/>
                    <a:pt x="11" y="100"/>
                  </a:cubicBezTo>
                  <a:cubicBezTo>
                    <a:pt x="17" y="100"/>
                    <a:pt x="22" y="105"/>
                    <a:pt x="22" y="111"/>
                  </a:cubicBezTo>
                  <a:cubicBezTo>
                    <a:pt x="22" y="154"/>
                    <a:pt x="22" y="154"/>
                    <a:pt x="22" y="154"/>
                  </a:cubicBezTo>
                  <a:cubicBezTo>
                    <a:pt x="22" y="160"/>
                    <a:pt x="17" y="165"/>
                    <a:pt x="11" y="165"/>
                  </a:cubicBezTo>
                  <a:close/>
                  <a:moveTo>
                    <a:pt x="11" y="64"/>
                  </a:moveTo>
                  <a:cubicBezTo>
                    <a:pt x="5" y="64"/>
                    <a:pt x="0" y="60"/>
                    <a:pt x="0" y="5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2" y="5"/>
                    <a:pt x="22" y="11"/>
                  </a:cubicBezTo>
                  <a:cubicBezTo>
                    <a:pt x="22" y="54"/>
                    <a:pt x="22" y="54"/>
                    <a:pt x="22" y="54"/>
                  </a:cubicBezTo>
                  <a:cubicBezTo>
                    <a:pt x="22" y="60"/>
                    <a:pt x="17" y="64"/>
                    <a:pt x="11" y="6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62" name="Freeform 8"/>
            <p:cNvSpPr>
              <a:spLocks/>
            </p:cNvSpPr>
            <p:nvPr/>
          </p:nvSpPr>
          <p:spPr bwMode="auto">
            <a:xfrm>
              <a:off x="5951539" y="2776538"/>
              <a:ext cx="17463" cy="33337"/>
            </a:xfrm>
            <a:custGeom>
              <a:avLst/>
              <a:gdLst>
                <a:gd name="T0" fmla="*/ 11 w 22"/>
                <a:gd name="T1" fmla="*/ 43 h 43"/>
                <a:gd name="T2" fmla="*/ 0 w 22"/>
                <a:gd name="T3" fmla="*/ 33 h 43"/>
                <a:gd name="T4" fmla="*/ 0 w 22"/>
                <a:gd name="T5" fmla="*/ 11 h 43"/>
                <a:gd name="T6" fmla="*/ 11 w 22"/>
                <a:gd name="T7" fmla="*/ 0 h 43"/>
                <a:gd name="T8" fmla="*/ 22 w 22"/>
                <a:gd name="T9" fmla="*/ 11 h 43"/>
                <a:gd name="T10" fmla="*/ 22 w 22"/>
                <a:gd name="T11" fmla="*/ 33 h 43"/>
                <a:gd name="T12" fmla="*/ 11 w 22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43">
                  <a:moveTo>
                    <a:pt x="11" y="43"/>
                  </a:moveTo>
                  <a:cubicBezTo>
                    <a:pt x="5" y="43"/>
                    <a:pt x="0" y="39"/>
                    <a:pt x="0" y="33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2" y="5"/>
                    <a:pt x="22" y="11"/>
                  </a:cubicBezTo>
                  <a:cubicBezTo>
                    <a:pt x="22" y="33"/>
                    <a:pt x="22" y="33"/>
                    <a:pt x="22" y="33"/>
                  </a:cubicBezTo>
                  <a:cubicBezTo>
                    <a:pt x="22" y="39"/>
                    <a:pt x="17" y="43"/>
                    <a:pt x="1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63" name="Freeform 9"/>
            <p:cNvSpPr>
              <a:spLocks/>
            </p:cNvSpPr>
            <p:nvPr/>
          </p:nvSpPr>
          <p:spPr bwMode="auto">
            <a:xfrm>
              <a:off x="5938839" y="2316163"/>
              <a:ext cx="30163" cy="30162"/>
            </a:xfrm>
            <a:custGeom>
              <a:avLst/>
              <a:gdLst>
                <a:gd name="T0" fmla="*/ 12 w 39"/>
                <a:gd name="T1" fmla="*/ 38 h 38"/>
                <a:gd name="T2" fmla="*/ 4 w 39"/>
                <a:gd name="T3" fmla="*/ 35 h 38"/>
                <a:gd name="T4" fmla="*/ 4 w 39"/>
                <a:gd name="T5" fmla="*/ 20 h 38"/>
                <a:gd name="T6" fmla="*/ 19 w 39"/>
                <a:gd name="T7" fmla="*/ 4 h 38"/>
                <a:gd name="T8" fmla="*/ 35 w 39"/>
                <a:gd name="T9" fmla="*/ 4 h 38"/>
                <a:gd name="T10" fmla="*/ 35 w 39"/>
                <a:gd name="T11" fmla="*/ 20 h 38"/>
                <a:gd name="T12" fmla="*/ 19 w 39"/>
                <a:gd name="T13" fmla="*/ 35 h 38"/>
                <a:gd name="T14" fmla="*/ 12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12" y="38"/>
                  </a:moveTo>
                  <a:cubicBezTo>
                    <a:pt x="9" y="38"/>
                    <a:pt x="6" y="37"/>
                    <a:pt x="4" y="35"/>
                  </a:cubicBezTo>
                  <a:cubicBezTo>
                    <a:pt x="0" y="31"/>
                    <a:pt x="0" y="24"/>
                    <a:pt x="4" y="20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24" y="0"/>
                    <a:pt x="31" y="0"/>
                    <a:pt x="35" y="4"/>
                  </a:cubicBezTo>
                  <a:cubicBezTo>
                    <a:pt x="39" y="8"/>
                    <a:pt x="39" y="15"/>
                    <a:pt x="35" y="20"/>
                  </a:cubicBezTo>
                  <a:cubicBezTo>
                    <a:pt x="19" y="35"/>
                    <a:pt x="19" y="35"/>
                    <a:pt x="19" y="35"/>
                  </a:cubicBezTo>
                  <a:cubicBezTo>
                    <a:pt x="17" y="37"/>
                    <a:pt x="15" y="38"/>
                    <a:pt x="12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64" name="Freeform 10"/>
            <p:cNvSpPr>
              <a:spLocks/>
            </p:cNvSpPr>
            <p:nvPr/>
          </p:nvSpPr>
          <p:spPr bwMode="auto">
            <a:xfrm>
              <a:off x="5881689" y="2360613"/>
              <a:ext cx="42863" cy="41275"/>
            </a:xfrm>
            <a:custGeom>
              <a:avLst/>
              <a:gdLst>
                <a:gd name="T0" fmla="*/ 12 w 54"/>
                <a:gd name="T1" fmla="*/ 53 h 53"/>
                <a:gd name="T2" fmla="*/ 4 w 54"/>
                <a:gd name="T3" fmla="*/ 50 h 53"/>
                <a:gd name="T4" fmla="*/ 4 w 54"/>
                <a:gd name="T5" fmla="*/ 34 h 53"/>
                <a:gd name="T6" fmla="*/ 35 w 54"/>
                <a:gd name="T7" fmla="*/ 4 h 53"/>
                <a:gd name="T8" fmla="*/ 50 w 54"/>
                <a:gd name="T9" fmla="*/ 4 h 53"/>
                <a:gd name="T10" fmla="*/ 50 w 54"/>
                <a:gd name="T11" fmla="*/ 19 h 53"/>
                <a:gd name="T12" fmla="*/ 20 w 54"/>
                <a:gd name="T13" fmla="*/ 50 h 53"/>
                <a:gd name="T14" fmla="*/ 12 w 54"/>
                <a:gd name="T15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4" h="53">
                  <a:moveTo>
                    <a:pt x="12" y="53"/>
                  </a:moveTo>
                  <a:cubicBezTo>
                    <a:pt x="9" y="53"/>
                    <a:pt x="7" y="52"/>
                    <a:pt x="4" y="50"/>
                  </a:cubicBezTo>
                  <a:cubicBezTo>
                    <a:pt x="0" y="45"/>
                    <a:pt x="0" y="39"/>
                    <a:pt x="4" y="34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9" y="0"/>
                    <a:pt x="46" y="0"/>
                    <a:pt x="50" y="4"/>
                  </a:cubicBezTo>
                  <a:cubicBezTo>
                    <a:pt x="54" y="8"/>
                    <a:pt x="54" y="15"/>
                    <a:pt x="50" y="19"/>
                  </a:cubicBezTo>
                  <a:cubicBezTo>
                    <a:pt x="20" y="50"/>
                    <a:pt x="20" y="50"/>
                    <a:pt x="20" y="50"/>
                  </a:cubicBezTo>
                  <a:cubicBezTo>
                    <a:pt x="18" y="52"/>
                    <a:pt x="15" y="53"/>
                    <a:pt x="12" y="5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65" name="Freeform 11"/>
            <p:cNvSpPr>
              <a:spLocks noEditPoints="1"/>
            </p:cNvSpPr>
            <p:nvPr/>
          </p:nvSpPr>
          <p:spPr bwMode="auto">
            <a:xfrm>
              <a:off x="5657852" y="2416175"/>
              <a:ext cx="211138" cy="211137"/>
            </a:xfrm>
            <a:custGeom>
              <a:avLst/>
              <a:gdLst>
                <a:gd name="T0" fmla="*/ 12 w 267"/>
                <a:gd name="T1" fmla="*/ 266 h 266"/>
                <a:gd name="T2" fmla="*/ 5 w 267"/>
                <a:gd name="T3" fmla="*/ 263 h 266"/>
                <a:gd name="T4" fmla="*/ 5 w 267"/>
                <a:gd name="T5" fmla="*/ 247 h 266"/>
                <a:gd name="T6" fmla="*/ 35 w 267"/>
                <a:gd name="T7" fmla="*/ 217 h 266"/>
                <a:gd name="T8" fmla="*/ 50 w 267"/>
                <a:gd name="T9" fmla="*/ 217 h 266"/>
                <a:gd name="T10" fmla="*/ 50 w 267"/>
                <a:gd name="T11" fmla="*/ 232 h 266"/>
                <a:gd name="T12" fmla="*/ 20 w 267"/>
                <a:gd name="T13" fmla="*/ 263 h 266"/>
                <a:gd name="T14" fmla="*/ 12 w 267"/>
                <a:gd name="T15" fmla="*/ 266 h 266"/>
                <a:gd name="T16" fmla="*/ 83 w 267"/>
                <a:gd name="T17" fmla="*/ 195 h 266"/>
                <a:gd name="T18" fmla="*/ 75 w 267"/>
                <a:gd name="T19" fmla="*/ 192 h 266"/>
                <a:gd name="T20" fmla="*/ 75 w 267"/>
                <a:gd name="T21" fmla="*/ 176 h 266"/>
                <a:gd name="T22" fmla="*/ 106 w 267"/>
                <a:gd name="T23" fmla="*/ 146 h 266"/>
                <a:gd name="T24" fmla="*/ 121 w 267"/>
                <a:gd name="T25" fmla="*/ 146 h 266"/>
                <a:gd name="T26" fmla="*/ 121 w 267"/>
                <a:gd name="T27" fmla="*/ 162 h 266"/>
                <a:gd name="T28" fmla="*/ 91 w 267"/>
                <a:gd name="T29" fmla="*/ 192 h 266"/>
                <a:gd name="T30" fmla="*/ 83 w 267"/>
                <a:gd name="T31" fmla="*/ 195 h 266"/>
                <a:gd name="T32" fmla="*/ 154 w 267"/>
                <a:gd name="T33" fmla="*/ 124 h 266"/>
                <a:gd name="T34" fmla="*/ 146 w 267"/>
                <a:gd name="T35" fmla="*/ 121 h 266"/>
                <a:gd name="T36" fmla="*/ 146 w 267"/>
                <a:gd name="T37" fmla="*/ 106 h 266"/>
                <a:gd name="T38" fmla="*/ 176 w 267"/>
                <a:gd name="T39" fmla="*/ 75 h 266"/>
                <a:gd name="T40" fmla="*/ 192 w 267"/>
                <a:gd name="T41" fmla="*/ 75 h 266"/>
                <a:gd name="T42" fmla="*/ 192 w 267"/>
                <a:gd name="T43" fmla="*/ 91 h 266"/>
                <a:gd name="T44" fmla="*/ 161 w 267"/>
                <a:gd name="T45" fmla="*/ 121 h 266"/>
                <a:gd name="T46" fmla="*/ 154 w 267"/>
                <a:gd name="T47" fmla="*/ 124 h 266"/>
                <a:gd name="T48" fmla="*/ 224 w 267"/>
                <a:gd name="T49" fmla="*/ 54 h 266"/>
                <a:gd name="T50" fmla="*/ 217 w 267"/>
                <a:gd name="T51" fmla="*/ 50 h 266"/>
                <a:gd name="T52" fmla="*/ 217 w 267"/>
                <a:gd name="T53" fmla="*/ 35 h 266"/>
                <a:gd name="T54" fmla="*/ 247 w 267"/>
                <a:gd name="T55" fmla="*/ 5 h 266"/>
                <a:gd name="T56" fmla="*/ 262 w 267"/>
                <a:gd name="T57" fmla="*/ 5 h 266"/>
                <a:gd name="T58" fmla="*/ 262 w 267"/>
                <a:gd name="T59" fmla="*/ 20 h 266"/>
                <a:gd name="T60" fmla="*/ 232 w 267"/>
                <a:gd name="T61" fmla="*/ 50 h 266"/>
                <a:gd name="T62" fmla="*/ 224 w 267"/>
                <a:gd name="T63" fmla="*/ 54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67" h="266">
                  <a:moveTo>
                    <a:pt x="12" y="266"/>
                  </a:moveTo>
                  <a:cubicBezTo>
                    <a:pt x="9" y="266"/>
                    <a:pt x="7" y="265"/>
                    <a:pt x="5" y="263"/>
                  </a:cubicBezTo>
                  <a:cubicBezTo>
                    <a:pt x="0" y="258"/>
                    <a:pt x="0" y="251"/>
                    <a:pt x="5" y="247"/>
                  </a:cubicBezTo>
                  <a:cubicBezTo>
                    <a:pt x="35" y="217"/>
                    <a:pt x="35" y="217"/>
                    <a:pt x="35" y="217"/>
                  </a:cubicBezTo>
                  <a:cubicBezTo>
                    <a:pt x="39" y="213"/>
                    <a:pt x="46" y="213"/>
                    <a:pt x="50" y="217"/>
                  </a:cubicBezTo>
                  <a:cubicBezTo>
                    <a:pt x="54" y="221"/>
                    <a:pt x="54" y="228"/>
                    <a:pt x="50" y="232"/>
                  </a:cubicBezTo>
                  <a:cubicBezTo>
                    <a:pt x="20" y="263"/>
                    <a:pt x="20" y="263"/>
                    <a:pt x="20" y="263"/>
                  </a:cubicBezTo>
                  <a:cubicBezTo>
                    <a:pt x="18" y="265"/>
                    <a:pt x="15" y="266"/>
                    <a:pt x="12" y="266"/>
                  </a:cubicBezTo>
                  <a:close/>
                  <a:moveTo>
                    <a:pt x="83" y="195"/>
                  </a:moveTo>
                  <a:cubicBezTo>
                    <a:pt x="80" y="195"/>
                    <a:pt x="77" y="194"/>
                    <a:pt x="75" y="192"/>
                  </a:cubicBezTo>
                  <a:cubicBezTo>
                    <a:pt x="71" y="188"/>
                    <a:pt x="71" y="181"/>
                    <a:pt x="75" y="176"/>
                  </a:cubicBezTo>
                  <a:cubicBezTo>
                    <a:pt x="106" y="146"/>
                    <a:pt x="106" y="146"/>
                    <a:pt x="106" y="146"/>
                  </a:cubicBezTo>
                  <a:cubicBezTo>
                    <a:pt x="110" y="142"/>
                    <a:pt x="117" y="142"/>
                    <a:pt x="121" y="146"/>
                  </a:cubicBezTo>
                  <a:cubicBezTo>
                    <a:pt x="125" y="150"/>
                    <a:pt x="125" y="157"/>
                    <a:pt x="121" y="162"/>
                  </a:cubicBezTo>
                  <a:cubicBezTo>
                    <a:pt x="91" y="192"/>
                    <a:pt x="91" y="192"/>
                    <a:pt x="91" y="192"/>
                  </a:cubicBezTo>
                  <a:cubicBezTo>
                    <a:pt x="88" y="194"/>
                    <a:pt x="86" y="195"/>
                    <a:pt x="83" y="195"/>
                  </a:cubicBezTo>
                  <a:close/>
                  <a:moveTo>
                    <a:pt x="154" y="124"/>
                  </a:moveTo>
                  <a:cubicBezTo>
                    <a:pt x="151" y="124"/>
                    <a:pt x="148" y="123"/>
                    <a:pt x="146" y="121"/>
                  </a:cubicBezTo>
                  <a:cubicBezTo>
                    <a:pt x="142" y="117"/>
                    <a:pt x="142" y="110"/>
                    <a:pt x="146" y="106"/>
                  </a:cubicBezTo>
                  <a:cubicBezTo>
                    <a:pt x="176" y="75"/>
                    <a:pt x="176" y="75"/>
                    <a:pt x="176" y="75"/>
                  </a:cubicBezTo>
                  <a:cubicBezTo>
                    <a:pt x="181" y="71"/>
                    <a:pt x="187" y="71"/>
                    <a:pt x="192" y="75"/>
                  </a:cubicBezTo>
                  <a:cubicBezTo>
                    <a:pt x="196" y="80"/>
                    <a:pt x="196" y="87"/>
                    <a:pt x="192" y="91"/>
                  </a:cubicBezTo>
                  <a:cubicBezTo>
                    <a:pt x="161" y="121"/>
                    <a:pt x="161" y="121"/>
                    <a:pt x="161" y="121"/>
                  </a:cubicBezTo>
                  <a:cubicBezTo>
                    <a:pt x="159" y="123"/>
                    <a:pt x="156" y="124"/>
                    <a:pt x="154" y="124"/>
                  </a:cubicBezTo>
                  <a:close/>
                  <a:moveTo>
                    <a:pt x="224" y="54"/>
                  </a:moveTo>
                  <a:cubicBezTo>
                    <a:pt x="222" y="54"/>
                    <a:pt x="219" y="52"/>
                    <a:pt x="217" y="50"/>
                  </a:cubicBezTo>
                  <a:cubicBezTo>
                    <a:pt x="212" y="46"/>
                    <a:pt x="212" y="39"/>
                    <a:pt x="217" y="35"/>
                  </a:cubicBezTo>
                  <a:cubicBezTo>
                    <a:pt x="247" y="5"/>
                    <a:pt x="247" y="5"/>
                    <a:pt x="247" y="5"/>
                  </a:cubicBezTo>
                  <a:cubicBezTo>
                    <a:pt x="251" y="0"/>
                    <a:pt x="258" y="0"/>
                    <a:pt x="262" y="5"/>
                  </a:cubicBezTo>
                  <a:cubicBezTo>
                    <a:pt x="267" y="9"/>
                    <a:pt x="267" y="16"/>
                    <a:pt x="262" y="20"/>
                  </a:cubicBezTo>
                  <a:cubicBezTo>
                    <a:pt x="232" y="50"/>
                    <a:pt x="232" y="50"/>
                    <a:pt x="232" y="50"/>
                  </a:cubicBezTo>
                  <a:cubicBezTo>
                    <a:pt x="230" y="52"/>
                    <a:pt x="227" y="54"/>
                    <a:pt x="224" y="5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66" name="Freeform 12"/>
            <p:cNvSpPr>
              <a:spLocks/>
            </p:cNvSpPr>
            <p:nvPr/>
          </p:nvSpPr>
          <p:spPr bwMode="auto">
            <a:xfrm>
              <a:off x="5613402" y="2640013"/>
              <a:ext cx="31750" cy="30162"/>
            </a:xfrm>
            <a:custGeom>
              <a:avLst/>
              <a:gdLst>
                <a:gd name="T0" fmla="*/ 11 w 39"/>
                <a:gd name="T1" fmla="*/ 38 h 38"/>
                <a:gd name="T2" fmla="*/ 4 w 39"/>
                <a:gd name="T3" fmla="*/ 35 h 38"/>
                <a:gd name="T4" fmla="*/ 4 w 39"/>
                <a:gd name="T5" fmla="*/ 20 h 38"/>
                <a:gd name="T6" fmla="*/ 19 w 39"/>
                <a:gd name="T7" fmla="*/ 5 h 38"/>
                <a:gd name="T8" fmla="*/ 34 w 39"/>
                <a:gd name="T9" fmla="*/ 5 h 38"/>
                <a:gd name="T10" fmla="*/ 34 w 39"/>
                <a:gd name="T11" fmla="*/ 20 h 38"/>
                <a:gd name="T12" fmla="*/ 19 w 39"/>
                <a:gd name="T13" fmla="*/ 35 h 38"/>
                <a:gd name="T14" fmla="*/ 11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11" y="38"/>
                  </a:moveTo>
                  <a:cubicBezTo>
                    <a:pt x="9" y="38"/>
                    <a:pt x="6" y="37"/>
                    <a:pt x="4" y="35"/>
                  </a:cubicBezTo>
                  <a:cubicBezTo>
                    <a:pt x="0" y="31"/>
                    <a:pt x="0" y="24"/>
                    <a:pt x="4" y="20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3" y="0"/>
                    <a:pt x="30" y="0"/>
                    <a:pt x="34" y="5"/>
                  </a:cubicBezTo>
                  <a:cubicBezTo>
                    <a:pt x="39" y="9"/>
                    <a:pt x="39" y="16"/>
                    <a:pt x="34" y="20"/>
                  </a:cubicBezTo>
                  <a:cubicBezTo>
                    <a:pt x="19" y="35"/>
                    <a:pt x="19" y="35"/>
                    <a:pt x="19" y="35"/>
                  </a:cubicBezTo>
                  <a:cubicBezTo>
                    <a:pt x="17" y="37"/>
                    <a:pt x="14" y="38"/>
                    <a:pt x="11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67" name="Freeform 13"/>
            <p:cNvSpPr>
              <a:spLocks/>
            </p:cNvSpPr>
            <p:nvPr/>
          </p:nvSpPr>
          <p:spPr bwMode="auto">
            <a:xfrm>
              <a:off x="5949952" y="2316163"/>
              <a:ext cx="31750" cy="30162"/>
            </a:xfrm>
            <a:custGeom>
              <a:avLst/>
              <a:gdLst>
                <a:gd name="T0" fmla="*/ 28 w 39"/>
                <a:gd name="T1" fmla="*/ 38 h 38"/>
                <a:gd name="T2" fmla="*/ 20 w 39"/>
                <a:gd name="T3" fmla="*/ 35 h 38"/>
                <a:gd name="T4" fmla="*/ 4 w 39"/>
                <a:gd name="T5" fmla="*/ 20 h 38"/>
                <a:gd name="T6" fmla="*/ 4 w 39"/>
                <a:gd name="T7" fmla="*/ 4 h 38"/>
                <a:gd name="T8" fmla="*/ 20 w 39"/>
                <a:gd name="T9" fmla="*/ 4 h 38"/>
                <a:gd name="T10" fmla="*/ 35 w 39"/>
                <a:gd name="T11" fmla="*/ 20 h 38"/>
                <a:gd name="T12" fmla="*/ 35 w 39"/>
                <a:gd name="T13" fmla="*/ 35 h 38"/>
                <a:gd name="T14" fmla="*/ 28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28" y="38"/>
                  </a:moveTo>
                  <a:cubicBezTo>
                    <a:pt x="25" y="38"/>
                    <a:pt x="22" y="37"/>
                    <a:pt x="20" y="35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0" y="15"/>
                    <a:pt x="0" y="8"/>
                    <a:pt x="4" y="4"/>
                  </a:cubicBezTo>
                  <a:cubicBezTo>
                    <a:pt x="9" y="0"/>
                    <a:pt x="16" y="0"/>
                    <a:pt x="20" y="4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9" y="24"/>
                    <a:pt x="39" y="31"/>
                    <a:pt x="35" y="35"/>
                  </a:cubicBezTo>
                  <a:cubicBezTo>
                    <a:pt x="33" y="37"/>
                    <a:pt x="30" y="38"/>
                    <a:pt x="28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68" name="Freeform 14"/>
            <p:cNvSpPr>
              <a:spLocks/>
            </p:cNvSpPr>
            <p:nvPr/>
          </p:nvSpPr>
          <p:spPr bwMode="auto">
            <a:xfrm>
              <a:off x="5994402" y="2360613"/>
              <a:ext cx="42863" cy="41275"/>
            </a:xfrm>
            <a:custGeom>
              <a:avLst/>
              <a:gdLst>
                <a:gd name="T0" fmla="*/ 42 w 54"/>
                <a:gd name="T1" fmla="*/ 53 h 53"/>
                <a:gd name="T2" fmla="*/ 35 w 54"/>
                <a:gd name="T3" fmla="*/ 50 h 53"/>
                <a:gd name="T4" fmla="*/ 4 w 54"/>
                <a:gd name="T5" fmla="*/ 19 h 53"/>
                <a:gd name="T6" fmla="*/ 4 w 54"/>
                <a:gd name="T7" fmla="*/ 4 h 53"/>
                <a:gd name="T8" fmla="*/ 20 w 54"/>
                <a:gd name="T9" fmla="*/ 4 h 53"/>
                <a:gd name="T10" fmla="*/ 50 w 54"/>
                <a:gd name="T11" fmla="*/ 34 h 53"/>
                <a:gd name="T12" fmla="*/ 50 w 54"/>
                <a:gd name="T13" fmla="*/ 50 h 53"/>
                <a:gd name="T14" fmla="*/ 42 w 54"/>
                <a:gd name="T15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4" h="53">
                  <a:moveTo>
                    <a:pt x="42" y="53"/>
                  </a:moveTo>
                  <a:cubicBezTo>
                    <a:pt x="39" y="53"/>
                    <a:pt x="37" y="52"/>
                    <a:pt x="35" y="50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0" y="15"/>
                    <a:pt x="0" y="8"/>
                    <a:pt x="4" y="4"/>
                  </a:cubicBezTo>
                  <a:cubicBezTo>
                    <a:pt x="8" y="0"/>
                    <a:pt x="15" y="0"/>
                    <a:pt x="20" y="4"/>
                  </a:cubicBezTo>
                  <a:cubicBezTo>
                    <a:pt x="50" y="34"/>
                    <a:pt x="50" y="34"/>
                    <a:pt x="50" y="34"/>
                  </a:cubicBezTo>
                  <a:cubicBezTo>
                    <a:pt x="54" y="39"/>
                    <a:pt x="54" y="45"/>
                    <a:pt x="50" y="50"/>
                  </a:cubicBezTo>
                  <a:cubicBezTo>
                    <a:pt x="48" y="52"/>
                    <a:pt x="45" y="53"/>
                    <a:pt x="42" y="5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69" name="Freeform 15"/>
            <p:cNvSpPr>
              <a:spLocks noEditPoints="1"/>
            </p:cNvSpPr>
            <p:nvPr/>
          </p:nvSpPr>
          <p:spPr bwMode="auto">
            <a:xfrm>
              <a:off x="6051552" y="2416175"/>
              <a:ext cx="211138" cy="211137"/>
            </a:xfrm>
            <a:custGeom>
              <a:avLst/>
              <a:gdLst>
                <a:gd name="T0" fmla="*/ 254 w 266"/>
                <a:gd name="T1" fmla="*/ 266 h 266"/>
                <a:gd name="T2" fmla="*/ 246 w 266"/>
                <a:gd name="T3" fmla="*/ 263 h 266"/>
                <a:gd name="T4" fmla="*/ 216 w 266"/>
                <a:gd name="T5" fmla="*/ 232 h 266"/>
                <a:gd name="T6" fmla="*/ 216 w 266"/>
                <a:gd name="T7" fmla="*/ 217 h 266"/>
                <a:gd name="T8" fmla="*/ 232 w 266"/>
                <a:gd name="T9" fmla="*/ 217 h 266"/>
                <a:gd name="T10" fmla="*/ 262 w 266"/>
                <a:gd name="T11" fmla="*/ 247 h 266"/>
                <a:gd name="T12" fmla="*/ 262 w 266"/>
                <a:gd name="T13" fmla="*/ 263 h 266"/>
                <a:gd name="T14" fmla="*/ 254 w 266"/>
                <a:gd name="T15" fmla="*/ 266 h 266"/>
                <a:gd name="T16" fmla="*/ 183 w 266"/>
                <a:gd name="T17" fmla="*/ 195 h 266"/>
                <a:gd name="T18" fmla="*/ 176 w 266"/>
                <a:gd name="T19" fmla="*/ 192 h 266"/>
                <a:gd name="T20" fmla="*/ 145 w 266"/>
                <a:gd name="T21" fmla="*/ 162 h 266"/>
                <a:gd name="T22" fmla="*/ 145 w 266"/>
                <a:gd name="T23" fmla="*/ 146 h 266"/>
                <a:gd name="T24" fmla="*/ 161 w 266"/>
                <a:gd name="T25" fmla="*/ 146 h 266"/>
                <a:gd name="T26" fmla="*/ 191 w 266"/>
                <a:gd name="T27" fmla="*/ 176 h 266"/>
                <a:gd name="T28" fmla="*/ 191 w 266"/>
                <a:gd name="T29" fmla="*/ 192 h 266"/>
                <a:gd name="T30" fmla="*/ 183 w 266"/>
                <a:gd name="T31" fmla="*/ 195 h 266"/>
                <a:gd name="T32" fmla="*/ 113 w 266"/>
                <a:gd name="T33" fmla="*/ 124 h 266"/>
                <a:gd name="T34" fmla="*/ 105 w 266"/>
                <a:gd name="T35" fmla="*/ 121 h 266"/>
                <a:gd name="T36" fmla="*/ 75 w 266"/>
                <a:gd name="T37" fmla="*/ 91 h 266"/>
                <a:gd name="T38" fmla="*/ 75 w 266"/>
                <a:gd name="T39" fmla="*/ 75 h 266"/>
                <a:gd name="T40" fmla="*/ 90 w 266"/>
                <a:gd name="T41" fmla="*/ 75 h 266"/>
                <a:gd name="T42" fmla="*/ 120 w 266"/>
                <a:gd name="T43" fmla="*/ 106 h 266"/>
                <a:gd name="T44" fmla="*/ 120 w 266"/>
                <a:gd name="T45" fmla="*/ 121 h 266"/>
                <a:gd name="T46" fmla="*/ 113 w 266"/>
                <a:gd name="T47" fmla="*/ 124 h 266"/>
                <a:gd name="T48" fmla="*/ 42 w 266"/>
                <a:gd name="T49" fmla="*/ 54 h 266"/>
                <a:gd name="T50" fmla="*/ 34 w 266"/>
                <a:gd name="T51" fmla="*/ 50 h 266"/>
                <a:gd name="T52" fmla="*/ 4 w 266"/>
                <a:gd name="T53" fmla="*/ 20 h 266"/>
                <a:gd name="T54" fmla="*/ 4 w 266"/>
                <a:gd name="T55" fmla="*/ 5 h 266"/>
                <a:gd name="T56" fmla="*/ 19 w 266"/>
                <a:gd name="T57" fmla="*/ 5 h 266"/>
                <a:gd name="T58" fmla="*/ 50 w 266"/>
                <a:gd name="T59" fmla="*/ 35 h 266"/>
                <a:gd name="T60" fmla="*/ 50 w 266"/>
                <a:gd name="T61" fmla="*/ 50 h 266"/>
                <a:gd name="T62" fmla="*/ 42 w 266"/>
                <a:gd name="T63" fmla="*/ 54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66" h="266">
                  <a:moveTo>
                    <a:pt x="254" y="266"/>
                  </a:moveTo>
                  <a:cubicBezTo>
                    <a:pt x="251" y="266"/>
                    <a:pt x="249" y="265"/>
                    <a:pt x="246" y="263"/>
                  </a:cubicBezTo>
                  <a:cubicBezTo>
                    <a:pt x="216" y="232"/>
                    <a:pt x="216" y="232"/>
                    <a:pt x="216" y="232"/>
                  </a:cubicBezTo>
                  <a:cubicBezTo>
                    <a:pt x="212" y="228"/>
                    <a:pt x="212" y="221"/>
                    <a:pt x="216" y="217"/>
                  </a:cubicBezTo>
                  <a:cubicBezTo>
                    <a:pt x="220" y="213"/>
                    <a:pt x="227" y="213"/>
                    <a:pt x="232" y="217"/>
                  </a:cubicBezTo>
                  <a:cubicBezTo>
                    <a:pt x="262" y="247"/>
                    <a:pt x="262" y="247"/>
                    <a:pt x="262" y="247"/>
                  </a:cubicBezTo>
                  <a:cubicBezTo>
                    <a:pt x="266" y="251"/>
                    <a:pt x="266" y="258"/>
                    <a:pt x="262" y="263"/>
                  </a:cubicBezTo>
                  <a:cubicBezTo>
                    <a:pt x="260" y="265"/>
                    <a:pt x="257" y="266"/>
                    <a:pt x="254" y="266"/>
                  </a:cubicBezTo>
                  <a:close/>
                  <a:moveTo>
                    <a:pt x="183" y="195"/>
                  </a:moveTo>
                  <a:cubicBezTo>
                    <a:pt x="181" y="195"/>
                    <a:pt x="178" y="194"/>
                    <a:pt x="176" y="192"/>
                  </a:cubicBezTo>
                  <a:cubicBezTo>
                    <a:pt x="145" y="162"/>
                    <a:pt x="145" y="162"/>
                    <a:pt x="145" y="162"/>
                  </a:cubicBezTo>
                  <a:cubicBezTo>
                    <a:pt x="141" y="157"/>
                    <a:pt x="141" y="150"/>
                    <a:pt x="145" y="146"/>
                  </a:cubicBezTo>
                  <a:cubicBezTo>
                    <a:pt x="150" y="142"/>
                    <a:pt x="157" y="142"/>
                    <a:pt x="161" y="146"/>
                  </a:cubicBezTo>
                  <a:cubicBezTo>
                    <a:pt x="191" y="176"/>
                    <a:pt x="191" y="176"/>
                    <a:pt x="191" y="176"/>
                  </a:cubicBezTo>
                  <a:cubicBezTo>
                    <a:pt x="195" y="181"/>
                    <a:pt x="195" y="188"/>
                    <a:pt x="191" y="192"/>
                  </a:cubicBezTo>
                  <a:cubicBezTo>
                    <a:pt x="189" y="194"/>
                    <a:pt x="186" y="195"/>
                    <a:pt x="183" y="195"/>
                  </a:cubicBezTo>
                  <a:close/>
                  <a:moveTo>
                    <a:pt x="113" y="124"/>
                  </a:moveTo>
                  <a:cubicBezTo>
                    <a:pt x="110" y="124"/>
                    <a:pt x="107" y="123"/>
                    <a:pt x="105" y="12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0" y="87"/>
                    <a:pt x="70" y="80"/>
                    <a:pt x="75" y="75"/>
                  </a:cubicBezTo>
                  <a:cubicBezTo>
                    <a:pt x="79" y="71"/>
                    <a:pt x="86" y="71"/>
                    <a:pt x="90" y="75"/>
                  </a:cubicBezTo>
                  <a:cubicBezTo>
                    <a:pt x="120" y="106"/>
                    <a:pt x="120" y="106"/>
                    <a:pt x="120" y="106"/>
                  </a:cubicBezTo>
                  <a:cubicBezTo>
                    <a:pt x="125" y="110"/>
                    <a:pt x="125" y="117"/>
                    <a:pt x="120" y="121"/>
                  </a:cubicBezTo>
                  <a:cubicBezTo>
                    <a:pt x="118" y="123"/>
                    <a:pt x="115" y="124"/>
                    <a:pt x="113" y="124"/>
                  </a:cubicBezTo>
                  <a:close/>
                  <a:moveTo>
                    <a:pt x="42" y="54"/>
                  </a:moveTo>
                  <a:cubicBezTo>
                    <a:pt x="39" y="54"/>
                    <a:pt x="36" y="52"/>
                    <a:pt x="34" y="50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0" y="16"/>
                    <a:pt x="0" y="9"/>
                    <a:pt x="4" y="5"/>
                  </a:cubicBezTo>
                  <a:cubicBezTo>
                    <a:pt x="8" y="0"/>
                    <a:pt x="15" y="0"/>
                    <a:pt x="19" y="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4" y="39"/>
                    <a:pt x="54" y="46"/>
                    <a:pt x="50" y="50"/>
                  </a:cubicBezTo>
                  <a:cubicBezTo>
                    <a:pt x="48" y="52"/>
                    <a:pt x="45" y="54"/>
                    <a:pt x="42" y="5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70" name="Freeform 16"/>
            <p:cNvSpPr>
              <a:spLocks/>
            </p:cNvSpPr>
            <p:nvPr/>
          </p:nvSpPr>
          <p:spPr bwMode="auto">
            <a:xfrm>
              <a:off x="6275389" y="2640013"/>
              <a:ext cx="31750" cy="30162"/>
            </a:xfrm>
            <a:custGeom>
              <a:avLst/>
              <a:gdLst>
                <a:gd name="T0" fmla="*/ 27 w 39"/>
                <a:gd name="T1" fmla="*/ 38 h 38"/>
                <a:gd name="T2" fmla="*/ 19 w 39"/>
                <a:gd name="T3" fmla="*/ 35 h 38"/>
                <a:gd name="T4" fmla="*/ 4 w 39"/>
                <a:gd name="T5" fmla="*/ 20 h 38"/>
                <a:gd name="T6" fmla="*/ 4 w 39"/>
                <a:gd name="T7" fmla="*/ 5 h 38"/>
                <a:gd name="T8" fmla="*/ 19 w 39"/>
                <a:gd name="T9" fmla="*/ 5 h 38"/>
                <a:gd name="T10" fmla="*/ 35 w 39"/>
                <a:gd name="T11" fmla="*/ 20 h 38"/>
                <a:gd name="T12" fmla="*/ 35 w 39"/>
                <a:gd name="T13" fmla="*/ 35 h 38"/>
                <a:gd name="T14" fmla="*/ 2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27" y="38"/>
                  </a:moveTo>
                  <a:cubicBezTo>
                    <a:pt x="24" y="38"/>
                    <a:pt x="21" y="37"/>
                    <a:pt x="19" y="35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0" y="16"/>
                    <a:pt x="0" y="9"/>
                    <a:pt x="4" y="5"/>
                  </a:cubicBezTo>
                  <a:cubicBezTo>
                    <a:pt x="8" y="0"/>
                    <a:pt x="15" y="0"/>
                    <a:pt x="19" y="5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9" y="24"/>
                    <a:pt x="39" y="31"/>
                    <a:pt x="35" y="35"/>
                  </a:cubicBezTo>
                  <a:cubicBezTo>
                    <a:pt x="32" y="37"/>
                    <a:pt x="30" y="38"/>
                    <a:pt x="27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71" name="Freeform 17"/>
            <p:cNvSpPr>
              <a:spLocks/>
            </p:cNvSpPr>
            <p:nvPr/>
          </p:nvSpPr>
          <p:spPr bwMode="auto">
            <a:xfrm>
              <a:off x="5949952" y="2316163"/>
              <a:ext cx="26988" cy="33337"/>
            </a:xfrm>
            <a:custGeom>
              <a:avLst/>
              <a:gdLst>
                <a:gd name="T0" fmla="*/ 21 w 33"/>
                <a:gd name="T1" fmla="*/ 43 h 43"/>
                <a:gd name="T2" fmla="*/ 11 w 33"/>
                <a:gd name="T3" fmla="*/ 36 h 43"/>
                <a:gd name="T4" fmla="*/ 2 w 33"/>
                <a:gd name="T5" fmla="*/ 16 h 43"/>
                <a:gd name="T6" fmla="*/ 8 w 33"/>
                <a:gd name="T7" fmla="*/ 2 h 43"/>
                <a:gd name="T8" fmla="*/ 22 w 33"/>
                <a:gd name="T9" fmla="*/ 8 h 43"/>
                <a:gd name="T10" fmla="*/ 31 w 33"/>
                <a:gd name="T11" fmla="*/ 28 h 43"/>
                <a:gd name="T12" fmla="*/ 25 w 33"/>
                <a:gd name="T13" fmla="*/ 42 h 43"/>
                <a:gd name="T14" fmla="*/ 21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21" y="43"/>
                  </a:moveTo>
                  <a:cubicBezTo>
                    <a:pt x="16" y="43"/>
                    <a:pt x="12" y="40"/>
                    <a:pt x="11" y="36"/>
                  </a:cubicBezTo>
                  <a:cubicBezTo>
                    <a:pt x="2" y="16"/>
                    <a:pt x="2" y="16"/>
                    <a:pt x="2" y="16"/>
                  </a:cubicBezTo>
                  <a:cubicBezTo>
                    <a:pt x="0" y="11"/>
                    <a:pt x="2" y="4"/>
                    <a:pt x="8" y="2"/>
                  </a:cubicBezTo>
                  <a:cubicBezTo>
                    <a:pt x="13" y="0"/>
                    <a:pt x="20" y="2"/>
                    <a:pt x="22" y="8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3" y="33"/>
                    <a:pt x="30" y="40"/>
                    <a:pt x="25" y="42"/>
                  </a:cubicBezTo>
                  <a:cubicBezTo>
                    <a:pt x="23" y="42"/>
                    <a:pt x="22" y="43"/>
                    <a:pt x="2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72" name="Freeform 18"/>
            <p:cNvSpPr>
              <a:spLocks/>
            </p:cNvSpPr>
            <p:nvPr/>
          </p:nvSpPr>
          <p:spPr bwMode="auto">
            <a:xfrm>
              <a:off x="5975352" y="2373313"/>
              <a:ext cx="31750" cy="49212"/>
            </a:xfrm>
            <a:custGeom>
              <a:avLst/>
              <a:gdLst>
                <a:gd name="T0" fmla="*/ 29 w 41"/>
                <a:gd name="T1" fmla="*/ 63 h 63"/>
                <a:gd name="T2" fmla="*/ 19 w 41"/>
                <a:gd name="T3" fmla="*/ 56 h 63"/>
                <a:gd name="T4" fmla="*/ 2 w 41"/>
                <a:gd name="T5" fmla="*/ 17 h 63"/>
                <a:gd name="T6" fmla="*/ 8 w 41"/>
                <a:gd name="T7" fmla="*/ 3 h 63"/>
                <a:gd name="T8" fmla="*/ 22 w 41"/>
                <a:gd name="T9" fmla="*/ 8 h 63"/>
                <a:gd name="T10" fmla="*/ 38 w 41"/>
                <a:gd name="T11" fmla="*/ 48 h 63"/>
                <a:gd name="T12" fmla="*/ 33 w 41"/>
                <a:gd name="T13" fmla="*/ 62 h 63"/>
                <a:gd name="T14" fmla="*/ 29 w 41"/>
                <a:gd name="T15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63">
                  <a:moveTo>
                    <a:pt x="29" y="63"/>
                  </a:moveTo>
                  <a:cubicBezTo>
                    <a:pt x="24" y="63"/>
                    <a:pt x="20" y="60"/>
                    <a:pt x="19" y="56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0" y="11"/>
                    <a:pt x="2" y="5"/>
                    <a:pt x="8" y="3"/>
                  </a:cubicBezTo>
                  <a:cubicBezTo>
                    <a:pt x="13" y="0"/>
                    <a:pt x="19" y="3"/>
                    <a:pt x="22" y="8"/>
                  </a:cubicBezTo>
                  <a:cubicBezTo>
                    <a:pt x="38" y="48"/>
                    <a:pt x="38" y="48"/>
                    <a:pt x="38" y="48"/>
                  </a:cubicBezTo>
                  <a:cubicBezTo>
                    <a:pt x="41" y="53"/>
                    <a:pt x="38" y="60"/>
                    <a:pt x="33" y="62"/>
                  </a:cubicBezTo>
                  <a:cubicBezTo>
                    <a:pt x="31" y="63"/>
                    <a:pt x="30" y="63"/>
                    <a:pt x="29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73" name="Freeform 19"/>
            <p:cNvSpPr>
              <a:spLocks noEditPoints="1"/>
            </p:cNvSpPr>
            <p:nvPr/>
          </p:nvSpPr>
          <p:spPr bwMode="auto">
            <a:xfrm>
              <a:off x="6005514" y="2446338"/>
              <a:ext cx="125413" cy="268287"/>
            </a:xfrm>
            <a:custGeom>
              <a:avLst/>
              <a:gdLst>
                <a:gd name="T0" fmla="*/ 146 w 158"/>
                <a:gd name="T1" fmla="*/ 339 h 339"/>
                <a:gd name="T2" fmla="*/ 136 w 158"/>
                <a:gd name="T3" fmla="*/ 333 h 339"/>
                <a:gd name="T4" fmla="*/ 119 w 158"/>
                <a:gd name="T5" fmla="*/ 293 h 339"/>
                <a:gd name="T6" fmla="*/ 125 w 158"/>
                <a:gd name="T7" fmla="*/ 279 h 339"/>
                <a:gd name="T8" fmla="*/ 139 w 158"/>
                <a:gd name="T9" fmla="*/ 285 h 339"/>
                <a:gd name="T10" fmla="*/ 156 w 158"/>
                <a:gd name="T11" fmla="*/ 324 h 339"/>
                <a:gd name="T12" fmla="*/ 150 w 158"/>
                <a:gd name="T13" fmla="*/ 339 h 339"/>
                <a:gd name="T14" fmla="*/ 146 w 158"/>
                <a:gd name="T15" fmla="*/ 339 h 339"/>
                <a:gd name="T16" fmla="*/ 107 w 158"/>
                <a:gd name="T17" fmla="*/ 247 h 339"/>
                <a:gd name="T18" fmla="*/ 97 w 158"/>
                <a:gd name="T19" fmla="*/ 241 h 339"/>
                <a:gd name="T20" fmla="*/ 81 w 158"/>
                <a:gd name="T21" fmla="*/ 201 h 339"/>
                <a:gd name="T22" fmla="*/ 86 w 158"/>
                <a:gd name="T23" fmla="*/ 187 h 339"/>
                <a:gd name="T24" fmla="*/ 101 w 158"/>
                <a:gd name="T25" fmla="*/ 193 h 339"/>
                <a:gd name="T26" fmla="*/ 117 w 158"/>
                <a:gd name="T27" fmla="*/ 232 h 339"/>
                <a:gd name="T28" fmla="*/ 111 w 158"/>
                <a:gd name="T29" fmla="*/ 246 h 339"/>
                <a:gd name="T30" fmla="*/ 107 w 158"/>
                <a:gd name="T31" fmla="*/ 247 h 339"/>
                <a:gd name="T32" fmla="*/ 68 w 158"/>
                <a:gd name="T33" fmla="*/ 155 h 339"/>
                <a:gd name="T34" fmla="*/ 58 w 158"/>
                <a:gd name="T35" fmla="*/ 149 h 339"/>
                <a:gd name="T36" fmla="*/ 42 w 158"/>
                <a:gd name="T37" fmla="*/ 109 h 339"/>
                <a:gd name="T38" fmla="*/ 47 w 158"/>
                <a:gd name="T39" fmla="*/ 95 h 339"/>
                <a:gd name="T40" fmla="*/ 62 w 158"/>
                <a:gd name="T41" fmla="*/ 101 h 339"/>
                <a:gd name="T42" fmla="*/ 78 w 158"/>
                <a:gd name="T43" fmla="*/ 140 h 339"/>
                <a:gd name="T44" fmla="*/ 73 w 158"/>
                <a:gd name="T45" fmla="*/ 154 h 339"/>
                <a:gd name="T46" fmla="*/ 68 w 158"/>
                <a:gd name="T47" fmla="*/ 155 h 339"/>
                <a:gd name="T48" fmla="*/ 29 w 158"/>
                <a:gd name="T49" fmla="*/ 63 h 339"/>
                <a:gd name="T50" fmla="*/ 19 w 158"/>
                <a:gd name="T51" fmla="*/ 56 h 339"/>
                <a:gd name="T52" fmla="*/ 3 w 158"/>
                <a:gd name="T53" fmla="*/ 17 h 339"/>
                <a:gd name="T54" fmla="*/ 9 w 158"/>
                <a:gd name="T55" fmla="*/ 3 h 339"/>
                <a:gd name="T56" fmla="*/ 23 w 158"/>
                <a:gd name="T57" fmla="*/ 8 h 339"/>
                <a:gd name="T58" fmla="*/ 39 w 158"/>
                <a:gd name="T59" fmla="*/ 48 h 339"/>
                <a:gd name="T60" fmla="*/ 34 w 158"/>
                <a:gd name="T61" fmla="*/ 62 h 339"/>
                <a:gd name="T62" fmla="*/ 29 w 158"/>
                <a:gd name="T63" fmla="*/ 63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8" h="339">
                  <a:moveTo>
                    <a:pt x="146" y="339"/>
                  </a:moveTo>
                  <a:cubicBezTo>
                    <a:pt x="142" y="339"/>
                    <a:pt x="138" y="337"/>
                    <a:pt x="136" y="333"/>
                  </a:cubicBezTo>
                  <a:cubicBezTo>
                    <a:pt x="119" y="293"/>
                    <a:pt x="119" y="293"/>
                    <a:pt x="119" y="293"/>
                  </a:cubicBezTo>
                  <a:cubicBezTo>
                    <a:pt x="117" y="288"/>
                    <a:pt x="120" y="281"/>
                    <a:pt x="125" y="279"/>
                  </a:cubicBezTo>
                  <a:cubicBezTo>
                    <a:pt x="131" y="277"/>
                    <a:pt x="137" y="279"/>
                    <a:pt x="139" y="285"/>
                  </a:cubicBezTo>
                  <a:cubicBezTo>
                    <a:pt x="156" y="324"/>
                    <a:pt x="156" y="324"/>
                    <a:pt x="156" y="324"/>
                  </a:cubicBezTo>
                  <a:cubicBezTo>
                    <a:pt x="158" y="330"/>
                    <a:pt x="156" y="336"/>
                    <a:pt x="150" y="339"/>
                  </a:cubicBezTo>
                  <a:cubicBezTo>
                    <a:pt x="149" y="339"/>
                    <a:pt x="148" y="339"/>
                    <a:pt x="146" y="339"/>
                  </a:cubicBezTo>
                  <a:close/>
                  <a:moveTo>
                    <a:pt x="107" y="247"/>
                  </a:moveTo>
                  <a:cubicBezTo>
                    <a:pt x="103" y="247"/>
                    <a:pt x="99" y="245"/>
                    <a:pt x="97" y="241"/>
                  </a:cubicBezTo>
                  <a:cubicBezTo>
                    <a:pt x="81" y="201"/>
                    <a:pt x="81" y="201"/>
                    <a:pt x="81" y="201"/>
                  </a:cubicBezTo>
                  <a:cubicBezTo>
                    <a:pt x="78" y="196"/>
                    <a:pt x="81" y="189"/>
                    <a:pt x="86" y="187"/>
                  </a:cubicBezTo>
                  <a:cubicBezTo>
                    <a:pt x="92" y="185"/>
                    <a:pt x="98" y="187"/>
                    <a:pt x="101" y="193"/>
                  </a:cubicBezTo>
                  <a:cubicBezTo>
                    <a:pt x="117" y="232"/>
                    <a:pt x="117" y="232"/>
                    <a:pt x="117" y="232"/>
                  </a:cubicBezTo>
                  <a:cubicBezTo>
                    <a:pt x="120" y="238"/>
                    <a:pt x="117" y="244"/>
                    <a:pt x="111" y="246"/>
                  </a:cubicBezTo>
                  <a:cubicBezTo>
                    <a:pt x="110" y="247"/>
                    <a:pt x="109" y="247"/>
                    <a:pt x="107" y="247"/>
                  </a:cubicBezTo>
                  <a:close/>
                  <a:moveTo>
                    <a:pt x="68" y="155"/>
                  </a:moveTo>
                  <a:cubicBezTo>
                    <a:pt x="64" y="155"/>
                    <a:pt x="60" y="153"/>
                    <a:pt x="58" y="149"/>
                  </a:cubicBezTo>
                  <a:cubicBezTo>
                    <a:pt x="42" y="109"/>
                    <a:pt x="42" y="109"/>
                    <a:pt x="42" y="109"/>
                  </a:cubicBezTo>
                  <a:cubicBezTo>
                    <a:pt x="39" y="104"/>
                    <a:pt x="42" y="97"/>
                    <a:pt x="47" y="95"/>
                  </a:cubicBezTo>
                  <a:cubicBezTo>
                    <a:pt x="53" y="93"/>
                    <a:pt x="59" y="95"/>
                    <a:pt x="62" y="101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81" y="146"/>
                    <a:pt x="78" y="152"/>
                    <a:pt x="73" y="154"/>
                  </a:cubicBezTo>
                  <a:cubicBezTo>
                    <a:pt x="71" y="155"/>
                    <a:pt x="70" y="155"/>
                    <a:pt x="68" y="155"/>
                  </a:cubicBezTo>
                  <a:close/>
                  <a:moveTo>
                    <a:pt x="29" y="63"/>
                  </a:moveTo>
                  <a:cubicBezTo>
                    <a:pt x="25" y="63"/>
                    <a:pt x="21" y="61"/>
                    <a:pt x="19" y="56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11"/>
                    <a:pt x="3" y="5"/>
                    <a:pt x="9" y="3"/>
                  </a:cubicBezTo>
                  <a:cubicBezTo>
                    <a:pt x="14" y="0"/>
                    <a:pt x="20" y="3"/>
                    <a:pt x="23" y="8"/>
                  </a:cubicBezTo>
                  <a:cubicBezTo>
                    <a:pt x="39" y="48"/>
                    <a:pt x="39" y="48"/>
                    <a:pt x="39" y="48"/>
                  </a:cubicBezTo>
                  <a:cubicBezTo>
                    <a:pt x="42" y="53"/>
                    <a:pt x="39" y="60"/>
                    <a:pt x="34" y="62"/>
                  </a:cubicBezTo>
                  <a:cubicBezTo>
                    <a:pt x="32" y="63"/>
                    <a:pt x="31" y="63"/>
                    <a:pt x="29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74" name="Freeform 20"/>
            <p:cNvSpPr>
              <a:spLocks/>
            </p:cNvSpPr>
            <p:nvPr/>
          </p:nvSpPr>
          <p:spPr bwMode="auto">
            <a:xfrm>
              <a:off x="6129339" y="2738438"/>
              <a:ext cx="25400" cy="34925"/>
            </a:xfrm>
            <a:custGeom>
              <a:avLst/>
              <a:gdLst>
                <a:gd name="T0" fmla="*/ 21 w 33"/>
                <a:gd name="T1" fmla="*/ 43 h 43"/>
                <a:gd name="T2" fmla="*/ 11 w 33"/>
                <a:gd name="T3" fmla="*/ 37 h 43"/>
                <a:gd name="T4" fmla="*/ 2 w 33"/>
                <a:gd name="T5" fmla="*/ 17 h 43"/>
                <a:gd name="T6" fmla="*/ 8 w 33"/>
                <a:gd name="T7" fmla="*/ 2 h 43"/>
                <a:gd name="T8" fmla="*/ 22 w 33"/>
                <a:gd name="T9" fmla="*/ 8 h 43"/>
                <a:gd name="T10" fmla="*/ 31 w 33"/>
                <a:gd name="T11" fmla="*/ 28 h 43"/>
                <a:gd name="T12" fmla="*/ 25 w 33"/>
                <a:gd name="T13" fmla="*/ 42 h 43"/>
                <a:gd name="T14" fmla="*/ 21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21" y="43"/>
                  </a:moveTo>
                  <a:cubicBezTo>
                    <a:pt x="17" y="43"/>
                    <a:pt x="13" y="41"/>
                    <a:pt x="11" y="37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0" y="11"/>
                    <a:pt x="3" y="5"/>
                    <a:pt x="8" y="2"/>
                  </a:cubicBezTo>
                  <a:cubicBezTo>
                    <a:pt x="14" y="0"/>
                    <a:pt x="20" y="3"/>
                    <a:pt x="22" y="8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3" y="34"/>
                    <a:pt x="30" y="40"/>
                    <a:pt x="25" y="42"/>
                  </a:cubicBezTo>
                  <a:cubicBezTo>
                    <a:pt x="24" y="43"/>
                    <a:pt x="22" y="43"/>
                    <a:pt x="2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75" name="Freeform 21"/>
            <p:cNvSpPr>
              <a:spLocks/>
            </p:cNvSpPr>
            <p:nvPr/>
          </p:nvSpPr>
          <p:spPr bwMode="auto">
            <a:xfrm>
              <a:off x="5943602" y="2316163"/>
              <a:ext cx="25400" cy="33337"/>
            </a:xfrm>
            <a:custGeom>
              <a:avLst/>
              <a:gdLst>
                <a:gd name="T0" fmla="*/ 13 w 33"/>
                <a:gd name="T1" fmla="*/ 43 h 43"/>
                <a:gd name="T2" fmla="*/ 9 w 33"/>
                <a:gd name="T3" fmla="*/ 42 h 43"/>
                <a:gd name="T4" fmla="*/ 3 w 33"/>
                <a:gd name="T5" fmla="*/ 28 h 43"/>
                <a:gd name="T6" fmla="*/ 11 w 33"/>
                <a:gd name="T7" fmla="*/ 8 h 43"/>
                <a:gd name="T8" fmla="*/ 25 w 33"/>
                <a:gd name="T9" fmla="*/ 2 h 43"/>
                <a:gd name="T10" fmla="*/ 31 w 33"/>
                <a:gd name="T11" fmla="*/ 16 h 43"/>
                <a:gd name="T12" fmla="*/ 23 w 33"/>
                <a:gd name="T13" fmla="*/ 36 h 43"/>
                <a:gd name="T14" fmla="*/ 13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13" y="43"/>
                  </a:moveTo>
                  <a:cubicBezTo>
                    <a:pt x="11" y="43"/>
                    <a:pt x="10" y="42"/>
                    <a:pt x="9" y="42"/>
                  </a:cubicBezTo>
                  <a:cubicBezTo>
                    <a:pt x="3" y="40"/>
                    <a:pt x="0" y="33"/>
                    <a:pt x="3" y="28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4" y="2"/>
                    <a:pt x="20" y="0"/>
                    <a:pt x="25" y="2"/>
                  </a:cubicBezTo>
                  <a:cubicBezTo>
                    <a:pt x="31" y="4"/>
                    <a:pt x="33" y="11"/>
                    <a:pt x="31" y="1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1" y="40"/>
                    <a:pt x="17" y="43"/>
                    <a:pt x="13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76" name="Freeform 22"/>
            <p:cNvSpPr>
              <a:spLocks/>
            </p:cNvSpPr>
            <p:nvPr/>
          </p:nvSpPr>
          <p:spPr bwMode="auto">
            <a:xfrm>
              <a:off x="5913439" y="2373313"/>
              <a:ext cx="31750" cy="49212"/>
            </a:xfrm>
            <a:custGeom>
              <a:avLst/>
              <a:gdLst>
                <a:gd name="T0" fmla="*/ 12 w 41"/>
                <a:gd name="T1" fmla="*/ 63 h 63"/>
                <a:gd name="T2" fmla="*/ 8 w 41"/>
                <a:gd name="T3" fmla="*/ 62 h 63"/>
                <a:gd name="T4" fmla="*/ 2 w 41"/>
                <a:gd name="T5" fmla="*/ 48 h 63"/>
                <a:gd name="T6" fmla="*/ 19 w 41"/>
                <a:gd name="T7" fmla="*/ 8 h 63"/>
                <a:gd name="T8" fmla="*/ 33 w 41"/>
                <a:gd name="T9" fmla="*/ 3 h 63"/>
                <a:gd name="T10" fmla="*/ 38 w 41"/>
                <a:gd name="T11" fmla="*/ 17 h 63"/>
                <a:gd name="T12" fmla="*/ 22 w 41"/>
                <a:gd name="T13" fmla="*/ 56 h 63"/>
                <a:gd name="T14" fmla="*/ 12 w 41"/>
                <a:gd name="T15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63">
                  <a:moveTo>
                    <a:pt x="12" y="63"/>
                  </a:moveTo>
                  <a:cubicBezTo>
                    <a:pt x="10" y="63"/>
                    <a:pt x="9" y="63"/>
                    <a:pt x="8" y="62"/>
                  </a:cubicBezTo>
                  <a:cubicBezTo>
                    <a:pt x="2" y="60"/>
                    <a:pt x="0" y="53"/>
                    <a:pt x="2" y="4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21" y="3"/>
                    <a:pt x="27" y="0"/>
                    <a:pt x="33" y="3"/>
                  </a:cubicBezTo>
                  <a:cubicBezTo>
                    <a:pt x="38" y="5"/>
                    <a:pt x="41" y="11"/>
                    <a:pt x="38" y="17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0" y="60"/>
                    <a:pt x="16" y="63"/>
                    <a:pt x="12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77" name="Freeform 23"/>
            <p:cNvSpPr>
              <a:spLocks noEditPoints="1"/>
            </p:cNvSpPr>
            <p:nvPr/>
          </p:nvSpPr>
          <p:spPr bwMode="auto">
            <a:xfrm>
              <a:off x="5789614" y="2446338"/>
              <a:ext cx="125413" cy="268287"/>
            </a:xfrm>
            <a:custGeom>
              <a:avLst/>
              <a:gdLst>
                <a:gd name="T0" fmla="*/ 12 w 158"/>
                <a:gd name="T1" fmla="*/ 339 h 339"/>
                <a:gd name="T2" fmla="*/ 8 w 158"/>
                <a:gd name="T3" fmla="*/ 339 h 339"/>
                <a:gd name="T4" fmla="*/ 2 w 158"/>
                <a:gd name="T5" fmla="*/ 324 h 339"/>
                <a:gd name="T6" fmla="*/ 19 w 158"/>
                <a:gd name="T7" fmla="*/ 285 h 339"/>
                <a:gd name="T8" fmla="*/ 33 w 158"/>
                <a:gd name="T9" fmla="*/ 279 h 339"/>
                <a:gd name="T10" fmla="*/ 39 w 158"/>
                <a:gd name="T11" fmla="*/ 293 h 339"/>
                <a:gd name="T12" fmla="*/ 22 w 158"/>
                <a:gd name="T13" fmla="*/ 333 h 339"/>
                <a:gd name="T14" fmla="*/ 12 w 158"/>
                <a:gd name="T15" fmla="*/ 339 h 339"/>
                <a:gd name="T16" fmla="*/ 51 w 158"/>
                <a:gd name="T17" fmla="*/ 247 h 339"/>
                <a:gd name="T18" fmla="*/ 47 w 158"/>
                <a:gd name="T19" fmla="*/ 246 h 339"/>
                <a:gd name="T20" fmla="*/ 41 w 158"/>
                <a:gd name="T21" fmla="*/ 232 h 339"/>
                <a:gd name="T22" fmla="*/ 58 w 158"/>
                <a:gd name="T23" fmla="*/ 193 h 339"/>
                <a:gd name="T24" fmla="*/ 72 w 158"/>
                <a:gd name="T25" fmla="*/ 187 h 339"/>
                <a:gd name="T26" fmla="*/ 78 w 158"/>
                <a:gd name="T27" fmla="*/ 201 h 339"/>
                <a:gd name="T28" fmla="*/ 61 w 158"/>
                <a:gd name="T29" fmla="*/ 241 h 339"/>
                <a:gd name="T30" fmla="*/ 51 w 158"/>
                <a:gd name="T31" fmla="*/ 247 h 339"/>
                <a:gd name="T32" fmla="*/ 90 w 158"/>
                <a:gd name="T33" fmla="*/ 155 h 339"/>
                <a:gd name="T34" fmla="*/ 86 w 158"/>
                <a:gd name="T35" fmla="*/ 154 h 339"/>
                <a:gd name="T36" fmla="*/ 80 w 158"/>
                <a:gd name="T37" fmla="*/ 140 h 339"/>
                <a:gd name="T38" fmla="*/ 97 w 158"/>
                <a:gd name="T39" fmla="*/ 101 h 339"/>
                <a:gd name="T40" fmla="*/ 111 w 158"/>
                <a:gd name="T41" fmla="*/ 95 h 339"/>
                <a:gd name="T42" fmla="*/ 117 w 158"/>
                <a:gd name="T43" fmla="*/ 109 h 339"/>
                <a:gd name="T44" fmla="*/ 100 w 158"/>
                <a:gd name="T45" fmla="*/ 149 h 339"/>
                <a:gd name="T46" fmla="*/ 90 w 158"/>
                <a:gd name="T47" fmla="*/ 155 h 339"/>
                <a:gd name="T48" fmla="*/ 129 w 158"/>
                <a:gd name="T49" fmla="*/ 63 h 339"/>
                <a:gd name="T50" fmla="*/ 125 w 158"/>
                <a:gd name="T51" fmla="*/ 62 h 339"/>
                <a:gd name="T52" fmla="*/ 119 w 158"/>
                <a:gd name="T53" fmla="*/ 48 h 339"/>
                <a:gd name="T54" fmla="*/ 136 w 158"/>
                <a:gd name="T55" fmla="*/ 8 h 339"/>
                <a:gd name="T56" fmla="*/ 150 w 158"/>
                <a:gd name="T57" fmla="*/ 3 h 339"/>
                <a:gd name="T58" fmla="*/ 156 w 158"/>
                <a:gd name="T59" fmla="*/ 17 h 339"/>
                <a:gd name="T60" fmla="*/ 139 w 158"/>
                <a:gd name="T61" fmla="*/ 56 h 339"/>
                <a:gd name="T62" fmla="*/ 129 w 158"/>
                <a:gd name="T63" fmla="*/ 63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8" h="339">
                  <a:moveTo>
                    <a:pt x="12" y="339"/>
                  </a:moveTo>
                  <a:cubicBezTo>
                    <a:pt x="11" y="339"/>
                    <a:pt x="9" y="339"/>
                    <a:pt x="8" y="339"/>
                  </a:cubicBezTo>
                  <a:cubicBezTo>
                    <a:pt x="2" y="336"/>
                    <a:pt x="0" y="330"/>
                    <a:pt x="2" y="324"/>
                  </a:cubicBezTo>
                  <a:cubicBezTo>
                    <a:pt x="19" y="285"/>
                    <a:pt x="19" y="285"/>
                    <a:pt x="19" y="285"/>
                  </a:cubicBezTo>
                  <a:cubicBezTo>
                    <a:pt x="21" y="279"/>
                    <a:pt x="28" y="277"/>
                    <a:pt x="33" y="279"/>
                  </a:cubicBezTo>
                  <a:cubicBezTo>
                    <a:pt x="39" y="281"/>
                    <a:pt x="41" y="288"/>
                    <a:pt x="39" y="293"/>
                  </a:cubicBezTo>
                  <a:cubicBezTo>
                    <a:pt x="22" y="333"/>
                    <a:pt x="22" y="333"/>
                    <a:pt x="22" y="333"/>
                  </a:cubicBezTo>
                  <a:cubicBezTo>
                    <a:pt x="20" y="337"/>
                    <a:pt x="16" y="339"/>
                    <a:pt x="12" y="339"/>
                  </a:cubicBezTo>
                  <a:close/>
                  <a:moveTo>
                    <a:pt x="51" y="247"/>
                  </a:moveTo>
                  <a:cubicBezTo>
                    <a:pt x="50" y="247"/>
                    <a:pt x="48" y="247"/>
                    <a:pt x="47" y="246"/>
                  </a:cubicBezTo>
                  <a:cubicBezTo>
                    <a:pt x="41" y="244"/>
                    <a:pt x="39" y="238"/>
                    <a:pt x="41" y="232"/>
                  </a:cubicBezTo>
                  <a:cubicBezTo>
                    <a:pt x="58" y="193"/>
                    <a:pt x="58" y="193"/>
                    <a:pt x="58" y="193"/>
                  </a:cubicBezTo>
                  <a:cubicBezTo>
                    <a:pt x="60" y="187"/>
                    <a:pt x="67" y="185"/>
                    <a:pt x="72" y="187"/>
                  </a:cubicBezTo>
                  <a:cubicBezTo>
                    <a:pt x="78" y="189"/>
                    <a:pt x="80" y="196"/>
                    <a:pt x="78" y="201"/>
                  </a:cubicBezTo>
                  <a:cubicBezTo>
                    <a:pt x="61" y="241"/>
                    <a:pt x="61" y="241"/>
                    <a:pt x="61" y="241"/>
                  </a:cubicBezTo>
                  <a:cubicBezTo>
                    <a:pt x="59" y="245"/>
                    <a:pt x="55" y="247"/>
                    <a:pt x="51" y="247"/>
                  </a:cubicBezTo>
                  <a:close/>
                  <a:moveTo>
                    <a:pt x="90" y="155"/>
                  </a:moveTo>
                  <a:cubicBezTo>
                    <a:pt x="89" y="155"/>
                    <a:pt x="87" y="155"/>
                    <a:pt x="86" y="154"/>
                  </a:cubicBezTo>
                  <a:cubicBezTo>
                    <a:pt x="80" y="152"/>
                    <a:pt x="78" y="146"/>
                    <a:pt x="80" y="140"/>
                  </a:cubicBezTo>
                  <a:cubicBezTo>
                    <a:pt x="97" y="101"/>
                    <a:pt x="97" y="101"/>
                    <a:pt x="97" y="101"/>
                  </a:cubicBezTo>
                  <a:cubicBezTo>
                    <a:pt x="99" y="95"/>
                    <a:pt x="105" y="93"/>
                    <a:pt x="111" y="95"/>
                  </a:cubicBezTo>
                  <a:cubicBezTo>
                    <a:pt x="116" y="97"/>
                    <a:pt x="119" y="104"/>
                    <a:pt x="117" y="109"/>
                  </a:cubicBezTo>
                  <a:cubicBezTo>
                    <a:pt x="100" y="149"/>
                    <a:pt x="100" y="149"/>
                    <a:pt x="100" y="149"/>
                  </a:cubicBezTo>
                  <a:cubicBezTo>
                    <a:pt x="98" y="153"/>
                    <a:pt x="94" y="155"/>
                    <a:pt x="90" y="155"/>
                  </a:cubicBezTo>
                  <a:close/>
                  <a:moveTo>
                    <a:pt x="129" y="63"/>
                  </a:moveTo>
                  <a:cubicBezTo>
                    <a:pt x="128" y="63"/>
                    <a:pt x="126" y="63"/>
                    <a:pt x="125" y="62"/>
                  </a:cubicBezTo>
                  <a:cubicBezTo>
                    <a:pt x="119" y="60"/>
                    <a:pt x="117" y="53"/>
                    <a:pt x="119" y="48"/>
                  </a:cubicBezTo>
                  <a:cubicBezTo>
                    <a:pt x="136" y="8"/>
                    <a:pt x="136" y="8"/>
                    <a:pt x="136" y="8"/>
                  </a:cubicBezTo>
                  <a:cubicBezTo>
                    <a:pt x="138" y="3"/>
                    <a:pt x="144" y="0"/>
                    <a:pt x="150" y="3"/>
                  </a:cubicBezTo>
                  <a:cubicBezTo>
                    <a:pt x="155" y="5"/>
                    <a:pt x="158" y="11"/>
                    <a:pt x="156" y="17"/>
                  </a:cubicBezTo>
                  <a:cubicBezTo>
                    <a:pt x="139" y="56"/>
                    <a:pt x="139" y="56"/>
                    <a:pt x="139" y="56"/>
                  </a:cubicBezTo>
                  <a:cubicBezTo>
                    <a:pt x="137" y="61"/>
                    <a:pt x="133" y="63"/>
                    <a:pt x="129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78" name="Freeform 24"/>
            <p:cNvSpPr>
              <a:spLocks/>
            </p:cNvSpPr>
            <p:nvPr/>
          </p:nvSpPr>
          <p:spPr bwMode="auto">
            <a:xfrm>
              <a:off x="5764214" y="2738438"/>
              <a:ext cx="26988" cy="34925"/>
            </a:xfrm>
            <a:custGeom>
              <a:avLst/>
              <a:gdLst>
                <a:gd name="T0" fmla="*/ 13 w 33"/>
                <a:gd name="T1" fmla="*/ 43 h 43"/>
                <a:gd name="T2" fmla="*/ 8 w 33"/>
                <a:gd name="T3" fmla="*/ 42 h 43"/>
                <a:gd name="T4" fmla="*/ 3 w 33"/>
                <a:gd name="T5" fmla="*/ 28 h 43"/>
                <a:gd name="T6" fmla="*/ 11 w 33"/>
                <a:gd name="T7" fmla="*/ 8 h 43"/>
                <a:gd name="T8" fmla="*/ 25 w 33"/>
                <a:gd name="T9" fmla="*/ 2 h 43"/>
                <a:gd name="T10" fmla="*/ 31 w 33"/>
                <a:gd name="T11" fmla="*/ 17 h 43"/>
                <a:gd name="T12" fmla="*/ 23 w 33"/>
                <a:gd name="T13" fmla="*/ 37 h 43"/>
                <a:gd name="T14" fmla="*/ 13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13" y="43"/>
                  </a:moveTo>
                  <a:cubicBezTo>
                    <a:pt x="11" y="43"/>
                    <a:pt x="10" y="43"/>
                    <a:pt x="8" y="42"/>
                  </a:cubicBezTo>
                  <a:cubicBezTo>
                    <a:pt x="3" y="40"/>
                    <a:pt x="0" y="34"/>
                    <a:pt x="3" y="28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3" y="3"/>
                    <a:pt x="20" y="0"/>
                    <a:pt x="25" y="2"/>
                  </a:cubicBezTo>
                  <a:cubicBezTo>
                    <a:pt x="31" y="5"/>
                    <a:pt x="33" y="11"/>
                    <a:pt x="31" y="17"/>
                  </a:cubicBezTo>
                  <a:cubicBezTo>
                    <a:pt x="23" y="37"/>
                    <a:pt x="23" y="37"/>
                    <a:pt x="23" y="37"/>
                  </a:cubicBezTo>
                  <a:cubicBezTo>
                    <a:pt x="21" y="41"/>
                    <a:pt x="17" y="43"/>
                    <a:pt x="13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79" name="Freeform 25"/>
            <p:cNvSpPr>
              <a:spLocks/>
            </p:cNvSpPr>
            <p:nvPr/>
          </p:nvSpPr>
          <p:spPr bwMode="auto">
            <a:xfrm>
              <a:off x="6669089" y="2316163"/>
              <a:ext cx="17463" cy="34925"/>
            </a:xfrm>
            <a:custGeom>
              <a:avLst/>
              <a:gdLst>
                <a:gd name="T0" fmla="*/ 11 w 22"/>
                <a:gd name="T1" fmla="*/ 43 h 43"/>
                <a:gd name="T2" fmla="*/ 0 w 22"/>
                <a:gd name="T3" fmla="*/ 33 h 43"/>
                <a:gd name="T4" fmla="*/ 0 w 22"/>
                <a:gd name="T5" fmla="*/ 11 h 43"/>
                <a:gd name="T6" fmla="*/ 11 w 22"/>
                <a:gd name="T7" fmla="*/ 0 h 43"/>
                <a:gd name="T8" fmla="*/ 22 w 22"/>
                <a:gd name="T9" fmla="*/ 11 h 43"/>
                <a:gd name="T10" fmla="*/ 22 w 22"/>
                <a:gd name="T11" fmla="*/ 33 h 43"/>
                <a:gd name="T12" fmla="*/ 11 w 22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43">
                  <a:moveTo>
                    <a:pt x="11" y="43"/>
                  </a:moveTo>
                  <a:cubicBezTo>
                    <a:pt x="5" y="43"/>
                    <a:pt x="0" y="39"/>
                    <a:pt x="0" y="33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2" y="5"/>
                    <a:pt x="22" y="11"/>
                  </a:cubicBezTo>
                  <a:cubicBezTo>
                    <a:pt x="22" y="33"/>
                    <a:pt x="22" y="33"/>
                    <a:pt x="22" y="33"/>
                  </a:cubicBezTo>
                  <a:cubicBezTo>
                    <a:pt x="22" y="39"/>
                    <a:pt x="17" y="43"/>
                    <a:pt x="1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80" name="Freeform 26"/>
            <p:cNvSpPr>
              <a:spLocks/>
            </p:cNvSpPr>
            <p:nvPr/>
          </p:nvSpPr>
          <p:spPr bwMode="auto">
            <a:xfrm>
              <a:off x="6669089" y="2379663"/>
              <a:ext cx="17463" cy="50800"/>
            </a:xfrm>
            <a:custGeom>
              <a:avLst/>
              <a:gdLst>
                <a:gd name="T0" fmla="*/ 11 w 22"/>
                <a:gd name="T1" fmla="*/ 64 h 64"/>
                <a:gd name="T2" fmla="*/ 0 w 22"/>
                <a:gd name="T3" fmla="*/ 54 h 64"/>
                <a:gd name="T4" fmla="*/ 0 w 22"/>
                <a:gd name="T5" fmla="*/ 11 h 64"/>
                <a:gd name="T6" fmla="*/ 11 w 22"/>
                <a:gd name="T7" fmla="*/ 0 h 64"/>
                <a:gd name="T8" fmla="*/ 22 w 22"/>
                <a:gd name="T9" fmla="*/ 11 h 64"/>
                <a:gd name="T10" fmla="*/ 22 w 22"/>
                <a:gd name="T11" fmla="*/ 54 h 64"/>
                <a:gd name="T12" fmla="*/ 11 w 22"/>
                <a:gd name="T13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64">
                  <a:moveTo>
                    <a:pt x="11" y="64"/>
                  </a:moveTo>
                  <a:cubicBezTo>
                    <a:pt x="5" y="64"/>
                    <a:pt x="0" y="60"/>
                    <a:pt x="0" y="5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2" y="5"/>
                    <a:pt x="22" y="11"/>
                  </a:cubicBezTo>
                  <a:cubicBezTo>
                    <a:pt x="22" y="54"/>
                    <a:pt x="22" y="54"/>
                    <a:pt x="22" y="54"/>
                  </a:cubicBezTo>
                  <a:cubicBezTo>
                    <a:pt x="22" y="60"/>
                    <a:pt x="17" y="64"/>
                    <a:pt x="11" y="6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81" name="Freeform 27"/>
            <p:cNvSpPr>
              <a:spLocks noEditPoints="1"/>
            </p:cNvSpPr>
            <p:nvPr/>
          </p:nvSpPr>
          <p:spPr bwMode="auto">
            <a:xfrm>
              <a:off x="6669089" y="2459038"/>
              <a:ext cx="17463" cy="288925"/>
            </a:xfrm>
            <a:custGeom>
              <a:avLst/>
              <a:gdLst>
                <a:gd name="T0" fmla="*/ 11 w 22"/>
                <a:gd name="T1" fmla="*/ 365 h 365"/>
                <a:gd name="T2" fmla="*/ 0 w 22"/>
                <a:gd name="T3" fmla="*/ 354 h 365"/>
                <a:gd name="T4" fmla="*/ 0 w 22"/>
                <a:gd name="T5" fmla="*/ 311 h 365"/>
                <a:gd name="T6" fmla="*/ 11 w 22"/>
                <a:gd name="T7" fmla="*/ 300 h 365"/>
                <a:gd name="T8" fmla="*/ 22 w 22"/>
                <a:gd name="T9" fmla="*/ 311 h 365"/>
                <a:gd name="T10" fmla="*/ 22 w 22"/>
                <a:gd name="T11" fmla="*/ 354 h 365"/>
                <a:gd name="T12" fmla="*/ 11 w 22"/>
                <a:gd name="T13" fmla="*/ 365 h 365"/>
                <a:gd name="T14" fmla="*/ 11 w 22"/>
                <a:gd name="T15" fmla="*/ 265 h 365"/>
                <a:gd name="T16" fmla="*/ 0 w 22"/>
                <a:gd name="T17" fmla="*/ 254 h 365"/>
                <a:gd name="T18" fmla="*/ 0 w 22"/>
                <a:gd name="T19" fmla="*/ 211 h 365"/>
                <a:gd name="T20" fmla="*/ 11 w 22"/>
                <a:gd name="T21" fmla="*/ 200 h 365"/>
                <a:gd name="T22" fmla="*/ 22 w 22"/>
                <a:gd name="T23" fmla="*/ 211 h 365"/>
                <a:gd name="T24" fmla="*/ 22 w 22"/>
                <a:gd name="T25" fmla="*/ 254 h 365"/>
                <a:gd name="T26" fmla="*/ 11 w 22"/>
                <a:gd name="T27" fmla="*/ 265 h 365"/>
                <a:gd name="T28" fmla="*/ 11 w 22"/>
                <a:gd name="T29" fmla="*/ 165 h 365"/>
                <a:gd name="T30" fmla="*/ 0 w 22"/>
                <a:gd name="T31" fmla="*/ 154 h 365"/>
                <a:gd name="T32" fmla="*/ 0 w 22"/>
                <a:gd name="T33" fmla="*/ 111 h 365"/>
                <a:gd name="T34" fmla="*/ 11 w 22"/>
                <a:gd name="T35" fmla="*/ 100 h 365"/>
                <a:gd name="T36" fmla="*/ 22 w 22"/>
                <a:gd name="T37" fmla="*/ 111 h 365"/>
                <a:gd name="T38" fmla="*/ 22 w 22"/>
                <a:gd name="T39" fmla="*/ 154 h 365"/>
                <a:gd name="T40" fmla="*/ 11 w 22"/>
                <a:gd name="T41" fmla="*/ 165 h 365"/>
                <a:gd name="T42" fmla="*/ 11 w 22"/>
                <a:gd name="T43" fmla="*/ 64 h 365"/>
                <a:gd name="T44" fmla="*/ 0 w 22"/>
                <a:gd name="T45" fmla="*/ 54 h 365"/>
                <a:gd name="T46" fmla="*/ 0 w 22"/>
                <a:gd name="T47" fmla="*/ 11 h 365"/>
                <a:gd name="T48" fmla="*/ 11 w 22"/>
                <a:gd name="T49" fmla="*/ 0 h 365"/>
                <a:gd name="T50" fmla="*/ 22 w 22"/>
                <a:gd name="T51" fmla="*/ 11 h 365"/>
                <a:gd name="T52" fmla="*/ 22 w 22"/>
                <a:gd name="T53" fmla="*/ 54 h 365"/>
                <a:gd name="T54" fmla="*/ 11 w 22"/>
                <a:gd name="T55" fmla="*/ 64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2" h="365">
                  <a:moveTo>
                    <a:pt x="11" y="365"/>
                  </a:moveTo>
                  <a:cubicBezTo>
                    <a:pt x="5" y="365"/>
                    <a:pt x="0" y="360"/>
                    <a:pt x="0" y="354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05"/>
                    <a:pt x="5" y="300"/>
                    <a:pt x="11" y="300"/>
                  </a:cubicBezTo>
                  <a:cubicBezTo>
                    <a:pt x="17" y="300"/>
                    <a:pt x="22" y="305"/>
                    <a:pt x="22" y="311"/>
                  </a:cubicBezTo>
                  <a:cubicBezTo>
                    <a:pt x="22" y="354"/>
                    <a:pt x="22" y="354"/>
                    <a:pt x="22" y="354"/>
                  </a:cubicBezTo>
                  <a:cubicBezTo>
                    <a:pt x="22" y="360"/>
                    <a:pt x="17" y="365"/>
                    <a:pt x="11" y="365"/>
                  </a:cubicBezTo>
                  <a:close/>
                  <a:moveTo>
                    <a:pt x="11" y="265"/>
                  </a:moveTo>
                  <a:cubicBezTo>
                    <a:pt x="5" y="265"/>
                    <a:pt x="0" y="260"/>
                    <a:pt x="0" y="254"/>
                  </a:cubicBezTo>
                  <a:cubicBezTo>
                    <a:pt x="0" y="211"/>
                    <a:pt x="0" y="211"/>
                    <a:pt x="0" y="211"/>
                  </a:cubicBezTo>
                  <a:cubicBezTo>
                    <a:pt x="0" y="205"/>
                    <a:pt x="5" y="200"/>
                    <a:pt x="11" y="200"/>
                  </a:cubicBezTo>
                  <a:cubicBezTo>
                    <a:pt x="17" y="200"/>
                    <a:pt x="22" y="205"/>
                    <a:pt x="22" y="211"/>
                  </a:cubicBezTo>
                  <a:cubicBezTo>
                    <a:pt x="22" y="254"/>
                    <a:pt x="22" y="254"/>
                    <a:pt x="22" y="254"/>
                  </a:cubicBezTo>
                  <a:cubicBezTo>
                    <a:pt x="22" y="260"/>
                    <a:pt x="17" y="265"/>
                    <a:pt x="11" y="265"/>
                  </a:cubicBezTo>
                  <a:close/>
                  <a:moveTo>
                    <a:pt x="11" y="165"/>
                  </a:moveTo>
                  <a:cubicBezTo>
                    <a:pt x="5" y="165"/>
                    <a:pt x="0" y="160"/>
                    <a:pt x="0" y="154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05"/>
                    <a:pt x="5" y="100"/>
                    <a:pt x="11" y="100"/>
                  </a:cubicBezTo>
                  <a:cubicBezTo>
                    <a:pt x="17" y="100"/>
                    <a:pt x="22" y="105"/>
                    <a:pt x="22" y="111"/>
                  </a:cubicBezTo>
                  <a:cubicBezTo>
                    <a:pt x="22" y="154"/>
                    <a:pt x="22" y="154"/>
                    <a:pt x="22" y="154"/>
                  </a:cubicBezTo>
                  <a:cubicBezTo>
                    <a:pt x="22" y="160"/>
                    <a:pt x="17" y="165"/>
                    <a:pt x="11" y="165"/>
                  </a:cubicBezTo>
                  <a:close/>
                  <a:moveTo>
                    <a:pt x="11" y="64"/>
                  </a:moveTo>
                  <a:cubicBezTo>
                    <a:pt x="5" y="64"/>
                    <a:pt x="0" y="60"/>
                    <a:pt x="0" y="5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2" y="5"/>
                    <a:pt x="22" y="11"/>
                  </a:cubicBezTo>
                  <a:cubicBezTo>
                    <a:pt x="22" y="54"/>
                    <a:pt x="22" y="54"/>
                    <a:pt x="22" y="54"/>
                  </a:cubicBezTo>
                  <a:cubicBezTo>
                    <a:pt x="22" y="60"/>
                    <a:pt x="17" y="64"/>
                    <a:pt x="11" y="6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82" name="Freeform 28"/>
            <p:cNvSpPr>
              <a:spLocks/>
            </p:cNvSpPr>
            <p:nvPr/>
          </p:nvSpPr>
          <p:spPr bwMode="auto">
            <a:xfrm>
              <a:off x="6669089" y="2776538"/>
              <a:ext cx="17463" cy="33337"/>
            </a:xfrm>
            <a:custGeom>
              <a:avLst/>
              <a:gdLst>
                <a:gd name="T0" fmla="*/ 11 w 22"/>
                <a:gd name="T1" fmla="*/ 43 h 43"/>
                <a:gd name="T2" fmla="*/ 0 w 22"/>
                <a:gd name="T3" fmla="*/ 33 h 43"/>
                <a:gd name="T4" fmla="*/ 0 w 22"/>
                <a:gd name="T5" fmla="*/ 11 h 43"/>
                <a:gd name="T6" fmla="*/ 11 w 22"/>
                <a:gd name="T7" fmla="*/ 0 h 43"/>
                <a:gd name="T8" fmla="*/ 22 w 22"/>
                <a:gd name="T9" fmla="*/ 11 h 43"/>
                <a:gd name="T10" fmla="*/ 22 w 22"/>
                <a:gd name="T11" fmla="*/ 33 h 43"/>
                <a:gd name="T12" fmla="*/ 11 w 22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43">
                  <a:moveTo>
                    <a:pt x="11" y="43"/>
                  </a:moveTo>
                  <a:cubicBezTo>
                    <a:pt x="5" y="43"/>
                    <a:pt x="0" y="39"/>
                    <a:pt x="0" y="33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2" y="5"/>
                    <a:pt x="22" y="11"/>
                  </a:cubicBezTo>
                  <a:cubicBezTo>
                    <a:pt x="22" y="33"/>
                    <a:pt x="22" y="33"/>
                    <a:pt x="22" y="33"/>
                  </a:cubicBezTo>
                  <a:cubicBezTo>
                    <a:pt x="22" y="39"/>
                    <a:pt x="17" y="43"/>
                    <a:pt x="1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83" name="Freeform 29"/>
            <p:cNvSpPr>
              <a:spLocks/>
            </p:cNvSpPr>
            <p:nvPr/>
          </p:nvSpPr>
          <p:spPr bwMode="auto">
            <a:xfrm>
              <a:off x="6656389" y="2316163"/>
              <a:ext cx="31750" cy="30162"/>
            </a:xfrm>
            <a:custGeom>
              <a:avLst/>
              <a:gdLst>
                <a:gd name="T0" fmla="*/ 11 w 39"/>
                <a:gd name="T1" fmla="*/ 38 h 38"/>
                <a:gd name="T2" fmla="*/ 4 w 39"/>
                <a:gd name="T3" fmla="*/ 35 h 38"/>
                <a:gd name="T4" fmla="*/ 4 w 39"/>
                <a:gd name="T5" fmla="*/ 20 h 38"/>
                <a:gd name="T6" fmla="*/ 19 w 39"/>
                <a:gd name="T7" fmla="*/ 4 h 38"/>
                <a:gd name="T8" fmla="*/ 34 w 39"/>
                <a:gd name="T9" fmla="*/ 4 h 38"/>
                <a:gd name="T10" fmla="*/ 34 w 39"/>
                <a:gd name="T11" fmla="*/ 20 h 38"/>
                <a:gd name="T12" fmla="*/ 19 w 39"/>
                <a:gd name="T13" fmla="*/ 35 h 38"/>
                <a:gd name="T14" fmla="*/ 11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11" y="38"/>
                  </a:moveTo>
                  <a:cubicBezTo>
                    <a:pt x="9" y="38"/>
                    <a:pt x="6" y="37"/>
                    <a:pt x="4" y="35"/>
                  </a:cubicBezTo>
                  <a:cubicBezTo>
                    <a:pt x="0" y="31"/>
                    <a:pt x="0" y="24"/>
                    <a:pt x="4" y="20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23" y="0"/>
                    <a:pt x="30" y="0"/>
                    <a:pt x="34" y="4"/>
                  </a:cubicBezTo>
                  <a:cubicBezTo>
                    <a:pt x="39" y="8"/>
                    <a:pt x="39" y="15"/>
                    <a:pt x="34" y="20"/>
                  </a:cubicBezTo>
                  <a:cubicBezTo>
                    <a:pt x="19" y="35"/>
                    <a:pt x="19" y="35"/>
                    <a:pt x="19" y="35"/>
                  </a:cubicBezTo>
                  <a:cubicBezTo>
                    <a:pt x="17" y="37"/>
                    <a:pt x="14" y="38"/>
                    <a:pt x="11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84" name="Freeform 30"/>
            <p:cNvSpPr>
              <a:spLocks/>
            </p:cNvSpPr>
            <p:nvPr/>
          </p:nvSpPr>
          <p:spPr bwMode="auto">
            <a:xfrm>
              <a:off x="6600827" y="2360613"/>
              <a:ext cx="42863" cy="41275"/>
            </a:xfrm>
            <a:custGeom>
              <a:avLst/>
              <a:gdLst>
                <a:gd name="T0" fmla="*/ 12 w 54"/>
                <a:gd name="T1" fmla="*/ 53 h 53"/>
                <a:gd name="T2" fmla="*/ 4 w 54"/>
                <a:gd name="T3" fmla="*/ 50 h 53"/>
                <a:gd name="T4" fmla="*/ 4 w 54"/>
                <a:gd name="T5" fmla="*/ 34 h 53"/>
                <a:gd name="T6" fmla="*/ 34 w 54"/>
                <a:gd name="T7" fmla="*/ 4 h 53"/>
                <a:gd name="T8" fmla="*/ 50 w 54"/>
                <a:gd name="T9" fmla="*/ 4 h 53"/>
                <a:gd name="T10" fmla="*/ 50 w 54"/>
                <a:gd name="T11" fmla="*/ 19 h 53"/>
                <a:gd name="T12" fmla="*/ 19 w 54"/>
                <a:gd name="T13" fmla="*/ 50 h 53"/>
                <a:gd name="T14" fmla="*/ 12 w 54"/>
                <a:gd name="T15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4" h="53">
                  <a:moveTo>
                    <a:pt x="12" y="53"/>
                  </a:moveTo>
                  <a:cubicBezTo>
                    <a:pt x="9" y="53"/>
                    <a:pt x="6" y="52"/>
                    <a:pt x="4" y="50"/>
                  </a:cubicBezTo>
                  <a:cubicBezTo>
                    <a:pt x="0" y="45"/>
                    <a:pt x="0" y="39"/>
                    <a:pt x="4" y="34"/>
                  </a:cubicBezTo>
                  <a:cubicBezTo>
                    <a:pt x="34" y="4"/>
                    <a:pt x="34" y="4"/>
                    <a:pt x="34" y="4"/>
                  </a:cubicBezTo>
                  <a:cubicBezTo>
                    <a:pt x="39" y="0"/>
                    <a:pt x="45" y="0"/>
                    <a:pt x="50" y="4"/>
                  </a:cubicBezTo>
                  <a:cubicBezTo>
                    <a:pt x="54" y="8"/>
                    <a:pt x="54" y="15"/>
                    <a:pt x="50" y="19"/>
                  </a:cubicBezTo>
                  <a:cubicBezTo>
                    <a:pt x="19" y="50"/>
                    <a:pt x="19" y="50"/>
                    <a:pt x="19" y="50"/>
                  </a:cubicBezTo>
                  <a:cubicBezTo>
                    <a:pt x="17" y="52"/>
                    <a:pt x="14" y="53"/>
                    <a:pt x="12" y="5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85" name="Freeform 31"/>
            <p:cNvSpPr>
              <a:spLocks noEditPoints="1"/>
            </p:cNvSpPr>
            <p:nvPr/>
          </p:nvSpPr>
          <p:spPr bwMode="auto">
            <a:xfrm>
              <a:off x="6375402" y="2416175"/>
              <a:ext cx="211138" cy="211137"/>
            </a:xfrm>
            <a:custGeom>
              <a:avLst/>
              <a:gdLst>
                <a:gd name="T0" fmla="*/ 12 w 266"/>
                <a:gd name="T1" fmla="*/ 266 h 266"/>
                <a:gd name="T2" fmla="*/ 4 w 266"/>
                <a:gd name="T3" fmla="*/ 263 h 266"/>
                <a:gd name="T4" fmla="*/ 4 w 266"/>
                <a:gd name="T5" fmla="*/ 247 h 266"/>
                <a:gd name="T6" fmla="*/ 34 w 266"/>
                <a:gd name="T7" fmla="*/ 217 h 266"/>
                <a:gd name="T8" fmla="*/ 50 w 266"/>
                <a:gd name="T9" fmla="*/ 217 h 266"/>
                <a:gd name="T10" fmla="*/ 50 w 266"/>
                <a:gd name="T11" fmla="*/ 232 h 266"/>
                <a:gd name="T12" fmla="*/ 19 w 266"/>
                <a:gd name="T13" fmla="*/ 263 h 266"/>
                <a:gd name="T14" fmla="*/ 12 w 266"/>
                <a:gd name="T15" fmla="*/ 266 h 266"/>
                <a:gd name="T16" fmla="*/ 82 w 266"/>
                <a:gd name="T17" fmla="*/ 195 h 266"/>
                <a:gd name="T18" fmla="*/ 75 w 266"/>
                <a:gd name="T19" fmla="*/ 192 h 266"/>
                <a:gd name="T20" fmla="*/ 75 w 266"/>
                <a:gd name="T21" fmla="*/ 176 h 266"/>
                <a:gd name="T22" fmla="*/ 105 w 266"/>
                <a:gd name="T23" fmla="*/ 146 h 266"/>
                <a:gd name="T24" fmla="*/ 120 w 266"/>
                <a:gd name="T25" fmla="*/ 146 h 266"/>
                <a:gd name="T26" fmla="*/ 120 w 266"/>
                <a:gd name="T27" fmla="*/ 162 h 266"/>
                <a:gd name="T28" fmla="*/ 90 w 266"/>
                <a:gd name="T29" fmla="*/ 192 h 266"/>
                <a:gd name="T30" fmla="*/ 82 w 266"/>
                <a:gd name="T31" fmla="*/ 195 h 266"/>
                <a:gd name="T32" fmla="*/ 153 w 266"/>
                <a:gd name="T33" fmla="*/ 124 h 266"/>
                <a:gd name="T34" fmla="*/ 146 w 266"/>
                <a:gd name="T35" fmla="*/ 121 h 266"/>
                <a:gd name="T36" fmla="*/ 146 w 266"/>
                <a:gd name="T37" fmla="*/ 106 h 266"/>
                <a:gd name="T38" fmla="*/ 176 w 266"/>
                <a:gd name="T39" fmla="*/ 75 h 266"/>
                <a:gd name="T40" fmla="*/ 191 w 266"/>
                <a:gd name="T41" fmla="*/ 75 h 266"/>
                <a:gd name="T42" fmla="*/ 191 w 266"/>
                <a:gd name="T43" fmla="*/ 91 h 266"/>
                <a:gd name="T44" fmla="*/ 161 w 266"/>
                <a:gd name="T45" fmla="*/ 121 h 266"/>
                <a:gd name="T46" fmla="*/ 153 w 266"/>
                <a:gd name="T47" fmla="*/ 124 h 266"/>
                <a:gd name="T48" fmla="*/ 224 w 266"/>
                <a:gd name="T49" fmla="*/ 54 h 266"/>
                <a:gd name="T50" fmla="*/ 216 w 266"/>
                <a:gd name="T51" fmla="*/ 50 h 266"/>
                <a:gd name="T52" fmla="*/ 216 w 266"/>
                <a:gd name="T53" fmla="*/ 35 h 266"/>
                <a:gd name="T54" fmla="*/ 247 w 266"/>
                <a:gd name="T55" fmla="*/ 5 h 266"/>
                <a:gd name="T56" fmla="*/ 262 w 266"/>
                <a:gd name="T57" fmla="*/ 5 h 266"/>
                <a:gd name="T58" fmla="*/ 262 w 266"/>
                <a:gd name="T59" fmla="*/ 20 h 266"/>
                <a:gd name="T60" fmla="*/ 232 w 266"/>
                <a:gd name="T61" fmla="*/ 50 h 266"/>
                <a:gd name="T62" fmla="*/ 224 w 266"/>
                <a:gd name="T63" fmla="*/ 54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66" h="266">
                  <a:moveTo>
                    <a:pt x="12" y="266"/>
                  </a:moveTo>
                  <a:cubicBezTo>
                    <a:pt x="9" y="266"/>
                    <a:pt x="6" y="265"/>
                    <a:pt x="4" y="263"/>
                  </a:cubicBezTo>
                  <a:cubicBezTo>
                    <a:pt x="0" y="258"/>
                    <a:pt x="0" y="251"/>
                    <a:pt x="4" y="247"/>
                  </a:cubicBezTo>
                  <a:cubicBezTo>
                    <a:pt x="34" y="217"/>
                    <a:pt x="34" y="217"/>
                    <a:pt x="34" y="217"/>
                  </a:cubicBezTo>
                  <a:cubicBezTo>
                    <a:pt x="39" y="213"/>
                    <a:pt x="46" y="213"/>
                    <a:pt x="50" y="217"/>
                  </a:cubicBezTo>
                  <a:cubicBezTo>
                    <a:pt x="54" y="221"/>
                    <a:pt x="54" y="228"/>
                    <a:pt x="50" y="232"/>
                  </a:cubicBezTo>
                  <a:cubicBezTo>
                    <a:pt x="19" y="263"/>
                    <a:pt x="19" y="263"/>
                    <a:pt x="19" y="263"/>
                  </a:cubicBezTo>
                  <a:cubicBezTo>
                    <a:pt x="17" y="265"/>
                    <a:pt x="15" y="266"/>
                    <a:pt x="12" y="266"/>
                  </a:cubicBezTo>
                  <a:close/>
                  <a:moveTo>
                    <a:pt x="82" y="195"/>
                  </a:moveTo>
                  <a:cubicBezTo>
                    <a:pt x="80" y="195"/>
                    <a:pt x="77" y="194"/>
                    <a:pt x="75" y="192"/>
                  </a:cubicBezTo>
                  <a:cubicBezTo>
                    <a:pt x="71" y="188"/>
                    <a:pt x="71" y="181"/>
                    <a:pt x="75" y="176"/>
                  </a:cubicBezTo>
                  <a:cubicBezTo>
                    <a:pt x="105" y="146"/>
                    <a:pt x="105" y="146"/>
                    <a:pt x="105" y="146"/>
                  </a:cubicBezTo>
                  <a:cubicBezTo>
                    <a:pt x="109" y="142"/>
                    <a:pt x="116" y="142"/>
                    <a:pt x="120" y="146"/>
                  </a:cubicBezTo>
                  <a:cubicBezTo>
                    <a:pt x="125" y="150"/>
                    <a:pt x="125" y="157"/>
                    <a:pt x="120" y="162"/>
                  </a:cubicBezTo>
                  <a:cubicBezTo>
                    <a:pt x="90" y="192"/>
                    <a:pt x="90" y="192"/>
                    <a:pt x="90" y="192"/>
                  </a:cubicBezTo>
                  <a:cubicBezTo>
                    <a:pt x="88" y="194"/>
                    <a:pt x="85" y="195"/>
                    <a:pt x="82" y="195"/>
                  </a:cubicBezTo>
                  <a:close/>
                  <a:moveTo>
                    <a:pt x="153" y="124"/>
                  </a:moveTo>
                  <a:cubicBezTo>
                    <a:pt x="150" y="124"/>
                    <a:pt x="148" y="123"/>
                    <a:pt x="146" y="121"/>
                  </a:cubicBezTo>
                  <a:cubicBezTo>
                    <a:pt x="141" y="117"/>
                    <a:pt x="141" y="110"/>
                    <a:pt x="146" y="106"/>
                  </a:cubicBezTo>
                  <a:cubicBezTo>
                    <a:pt x="176" y="75"/>
                    <a:pt x="176" y="75"/>
                    <a:pt x="176" y="75"/>
                  </a:cubicBezTo>
                  <a:cubicBezTo>
                    <a:pt x="180" y="71"/>
                    <a:pt x="187" y="71"/>
                    <a:pt x="191" y="75"/>
                  </a:cubicBezTo>
                  <a:cubicBezTo>
                    <a:pt x="195" y="80"/>
                    <a:pt x="195" y="87"/>
                    <a:pt x="191" y="91"/>
                  </a:cubicBezTo>
                  <a:cubicBezTo>
                    <a:pt x="161" y="121"/>
                    <a:pt x="161" y="121"/>
                    <a:pt x="161" y="121"/>
                  </a:cubicBezTo>
                  <a:cubicBezTo>
                    <a:pt x="159" y="123"/>
                    <a:pt x="156" y="124"/>
                    <a:pt x="153" y="124"/>
                  </a:cubicBezTo>
                  <a:close/>
                  <a:moveTo>
                    <a:pt x="224" y="54"/>
                  </a:moveTo>
                  <a:cubicBezTo>
                    <a:pt x="221" y="54"/>
                    <a:pt x="218" y="52"/>
                    <a:pt x="216" y="50"/>
                  </a:cubicBezTo>
                  <a:cubicBezTo>
                    <a:pt x="212" y="46"/>
                    <a:pt x="212" y="39"/>
                    <a:pt x="216" y="35"/>
                  </a:cubicBezTo>
                  <a:cubicBezTo>
                    <a:pt x="247" y="5"/>
                    <a:pt x="247" y="5"/>
                    <a:pt x="247" y="5"/>
                  </a:cubicBezTo>
                  <a:cubicBezTo>
                    <a:pt x="251" y="0"/>
                    <a:pt x="258" y="0"/>
                    <a:pt x="262" y="5"/>
                  </a:cubicBezTo>
                  <a:cubicBezTo>
                    <a:pt x="266" y="9"/>
                    <a:pt x="266" y="16"/>
                    <a:pt x="262" y="20"/>
                  </a:cubicBezTo>
                  <a:cubicBezTo>
                    <a:pt x="232" y="50"/>
                    <a:pt x="232" y="50"/>
                    <a:pt x="232" y="50"/>
                  </a:cubicBezTo>
                  <a:cubicBezTo>
                    <a:pt x="230" y="52"/>
                    <a:pt x="227" y="54"/>
                    <a:pt x="224" y="5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86" name="Freeform 32"/>
            <p:cNvSpPr>
              <a:spLocks/>
            </p:cNvSpPr>
            <p:nvPr/>
          </p:nvSpPr>
          <p:spPr bwMode="auto">
            <a:xfrm>
              <a:off x="6330952" y="2640013"/>
              <a:ext cx="31750" cy="30162"/>
            </a:xfrm>
            <a:custGeom>
              <a:avLst/>
              <a:gdLst>
                <a:gd name="T0" fmla="*/ 12 w 39"/>
                <a:gd name="T1" fmla="*/ 38 h 38"/>
                <a:gd name="T2" fmla="*/ 4 w 39"/>
                <a:gd name="T3" fmla="*/ 35 h 38"/>
                <a:gd name="T4" fmla="*/ 4 w 39"/>
                <a:gd name="T5" fmla="*/ 20 h 38"/>
                <a:gd name="T6" fmla="*/ 20 w 39"/>
                <a:gd name="T7" fmla="*/ 5 h 38"/>
                <a:gd name="T8" fmla="*/ 35 w 39"/>
                <a:gd name="T9" fmla="*/ 5 h 38"/>
                <a:gd name="T10" fmla="*/ 35 w 39"/>
                <a:gd name="T11" fmla="*/ 20 h 38"/>
                <a:gd name="T12" fmla="*/ 20 w 39"/>
                <a:gd name="T13" fmla="*/ 35 h 38"/>
                <a:gd name="T14" fmla="*/ 12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12" y="38"/>
                  </a:moveTo>
                  <a:cubicBezTo>
                    <a:pt x="9" y="38"/>
                    <a:pt x="6" y="37"/>
                    <a:pt x="4" y="35"/>
                  </a:cubicBezTo>
                  <a:cubicBezTo>
                    <a:pt x="0" y="31"/>
                    <a:pt x="0" y="24"/>
                    <a:pt x="4" y="20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4" y="0"/>
                    <a:pt x="31" y="0"/>
                    <a:pt x="35" y="5"/>
                  </a:cubicBezTo>
                  <a:cubicBezTo>
                    <a:pt x="39" y="9"/>
                    <a:pt x="39" y="16"/>
                    <a:pt x="35" y="20"/>
                  </a:cubicBezTo>
                  <a:cubicBezTo>
                    <a:pt x="20" y="35"/>
                    <a:pt x="20" y="35"/>
                    <a:pt x="20" y="35"/>
                  </a:cubicBezTo>
                  <a:cubicBezTo>
                    <a:pt x="18" y="37"/>
                    <a:pt x="15" y="38"/>
                    <a:pt x="12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87" name="Freeform 33"/>
            <p:cNvSpPr>
              <a:spLocks/>
            </p:cNvSpPr>
            <p:nvPr/>
          </p:nvSpPr>
          <p:spPr bwMode="auto">
            <a:xfrm>
              <a:off x="6669089" y="2316163"/>
              <a:ext cx="30163" cy="30162"/>
            </a:xfrm>
            <a:custGeom>
              <a:avLst/>
              <a:gdLst>
                <a:gd name="T0" fmla="*/ 27 w 39"/>
                <a:gd name="T1" fmla="*/ 38 h 38"/>
                <a:gd name="T2" fmla="*/ 19 w 39"/>
                <a:gd name="T3" fmla="*/ 35 h 38"/>
                <a:gd name="T4" fmla="*/ 4 w 39"/>
                <a:gd name="T5" fmla="*/ 20 h 38"/>
                <a:gd name="T6" fmla="*/ 4 w 39"/>
                <a:gd name="T7" fmla="*/ 4 h 38"/>
                <a:gd name="T8" fmla="*/ 19 w 39"/>
                <a:gd name="T9" fmla="*/ 4 h 38"/>
                <a:gd name="T10" fmla="*/ 35 w 39"/>
                <a:gd name="T11" fmla="*/ 20 h 38"/>
                <a:gd name="T12" fmla="*/ 35 w 39"/>
                <a:gd name="T13" fmla="*/ 35 h 38"/>
                <a:gd name="T14" fmla="*/ 2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27" y="38"/>
                  </a:moveTo>
                  <a:cubicBezTo>
                    <a:pt x="24" y="38"/>
                    <a:pt x="22" y="37"/>
                    <a:pt x="19" y="35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0" y="15"/>
                    <a:pt x="0" y="8"/>
                    <a:pt x="4" y="4"/>
                  </a:cubicBezTo>
                  <a:cubicBezTo>
                    <a:pt x="8" y="0"/>
                    <a:pt x="15" y="0"/>
                    <a:pt x="19" y="4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9" y="24"/>
                    <a:pt x="39" y="31"/>
                    <a:pt x="35" y="35"/>
                  </a:cubicBezTo>
                  <a:cubicBezTo>
                    <a:pt x="33" y="37"/>
                    <a:pt x="30" y="38"/>
                    <a:pt x="27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88" name="Freeform 34"/>
            <p:cNvSpPr>
              <a:spLocks/>
            </p:cNvSpPr>
            <p:nvPr/>
          </p:nvSpPr>
          <p:spPr bwMode="auto">
            <a:xfrm>
              <a:off x="6713539" y="2360613"/>
              <a:ext cx="42863" cy="41275"/>
            </a:xfrm>
            <a:custGeom>
              <a:avLst/>
              <a:gdLst>
                <a:gd name="T0" fmla="*/ 42 w 54"/>
                <a:gd name="T1" fmla="*/ 53 h 53"/>
                <a:gd name="T2" fmla="*/ 34 w 54"/>
                <a:gd name="T3" fmla="*/ 50 h 53"/>
                <a:gd name="T4" fmla="*/ 4 w 54"/>
                <a:gd name="T5" fmla="*/ 19 h 53"/>
                <a:gd name="T6" fmla="*/ 4 w 54"/>
                <a:gd name="T7" fmla="*/ 4 h 53"/>
                <a:gd name="T8" fmla="*/ 19 w 54"/>
                <a:gd name="T9" fmla="*/ 4 h 53"/>
                <a:gd name="T10" fmla="*/ 49 w 54"/>
                <a:gd name="T11" fmla="*/ 34 h 53"/>
                <a:gd name="T12" fmla="*/ 49 w 54"/>
                <a:gd name="T13" fmla="*/ 50 h 53"/>
                <a:gd name="T14" fmla="*/ 42 w 54"/>
                <a:gd name="T15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4" h="53">
                  <a:moveTo>
                    <a:pt x="42" y="53"/>
                  </a:moveTo>
                  <a:cubicBezTo>
                    <a:pt x="39" y="53"/>
                    <a:pt x="36" y="52"/>
                    <a:pt x="34" y="50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0" y="15"/>
                    <a:pt x="0" y="8"/>
                    <a:pt x="4" y="4"/>
                  </a:cubicBezTo>
                  <a:cubicBezTo>
                    <a:pt x="8" y="0"/>
                    <a:pt x="15" y="0"/>
                    <a:pt x="19" y="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54" y="39"/>
                    <a:pt x="54" y="45"/>
                    <a:pt x="49" y="50"/>
                  </a:cubicBezTo>
                  <a:cubicBezTo>
                    <a:pt x="47" y="52"/>
                    <a:pt x="45" y="53"/>
                    <a:pt x="42" y="5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89" name="Freeform 35"/>
            <p:cNvSpPr>
              <a:spLocks noEditPoints="1"/>
            </p:cNvSpPr>
            <p:nvPr/>
          </p:nvSpPr>
          <p:spPr bwMode="auto">
            <a:xfrm>
              <a:off x="6769102" y="2416175"/>
              <a:ext cx="211138" cy="211137"/>
            </a:xfrm>
            <a:custGeom>
              <a:avLst/>
              <a:gdLst>
                <a:gd name="T0" fmla="*/ 255 w 267"/>
                <a:gd name="T1" fmla="*/ 266 h 266"/>
                <a:gd name="T2" fmla="*/ 247 w 267"/>
                <a:gd name="T3" fmla="*/ 263 h 266"/>
                <a:gd name="T4" fmla="*/ 217 w 267"/>
                <a:gd name="T5" fmla="*/ 232 h 266"/>
                <a:gd name="T6" fmla="*/ 217 w 267"/>
                <a:gd name="T7" fmla="*/ 217 h 266"/>
                <a:gd name="T8" fmla="*/ 232 w 267"/>
                <a:gd name="T9" fmla="*/ 217 h 266"/>
                <a:gd name="T10" fmla="*/ 262 w 267"/>
                <a:gd name="T11" fmla="*/ 247 h 266"/>
                <a:gd name="T12" fmla="*/ 262 w 267"/>
                <a:gd name="T13" fmla="*/ 263 h 266"/>
                <a:gd name="T14" fmla="*/ 255 w 267"/>
                <a:gd name="T15" fmla="*/ 266 h 266"/>
                <a:gd name="T16" fmla="*/ 184 w 267"/>
                <a:gd name="T17" fmla="*/ 195 h 266"/>
                <a:gd name="T18" fmla="*/ 176 w 267"/>
                <a:gd name="T19" fmla="*/ 192 h 266"/>
                <a:gd name="T20" fmla="*/ 146 w 267"/>
                <a:gd name="T21" fmla="*/ 162 h 266"/>
                <a:gd name="T22" fmla="*/ 146 w 267"/>
                <a:gd name="T23" fmla="*/ 146 h 266"/>
                <a:gd name="T24" fmla="*/ 161 w 267"/>
                <a:gd name="T25" fmla="*/ 146 h 266"/>
                <a:gd name="T26" fmla="*/ 192 w 267"/>
                <a:gd name="T27" fmla="*/ 176 h 266"/>
                <a:gd name="T28" fmla="*/ 192 w 267"/>
                <a:gd name="T29" fmla="*/ 192 h 266"/>
                <a:gd name="T30" fmla="*/ 184 w 267"/>
                <a:gd name="T31" fmla="*/ 195 h 266"/>
                <a:gd name="T32" fmla="*/ 113 w 267"/>
                <a:gd name="T33" fmla="*/ 124 h 266"/>
                <a:gd name="T34" fmla="*/ 106 w 267"/>
                <a:gd name="T35" fmla="*/ 121 h 266"/>
                <a:gd name="T36" fmla="*/ 75 w 267"/>
                <a:gd name="T37" fmla="*/ 91 h 266"/>
                <a:gd name="T38" fmla="*/ 75 w 267"/>
                <a:gd name="T39" fmla="*/ 75 h 266"/>
                <a:gd name="T40" fmla="*/ 91 w 267"/>
                <a:gd name="T41" fmla="*/ 75 h 266"/>
                <a:gd name="T42" fmla="*/ 121 w 267"/>
                <a:gd name="T43" fmla="*/ 106 h 266"/>
                <a:gd name="T44" fmla="*/ 121 w 267"/>
                <a:gd name="T45" fmla="*/ 121 h 266"/>
                <a:gd name="T46" fmla="*/ 113 w 267"/>
                <a:gd name="T47" fmla="*/ 124 h 266"/>
                <a:gd name="T48" fmla="*/ 43 w 267"/>
                <a:gd name="T49" fmla="*/ 54 h 266"/>
                <a:gd name="T50" fmla="*/ 35 w 267"/>
                <a:gd name="T51" fmla="*/ 50 h 266"/>
                <a:gd name="T52" fmla="*/ 5 w 267"/>
                <a:gd name="T53" fmla="*/ 20 h 266"/>
                <a:gd name="T54" fmla="*/ 5 w 267"/>
                <a:gd name="T55" fmla="*/ 5 h 266"/>
                <a:gd name="T56" fmla="*/ 20 w 267"/>
                <a:gd name="T57" fmla="*/ 5 h 266"/>
                <a:gd name="T58" fmla="*/ 50 w 267"/>
                <a:gd name="T59" fmla="*/ 35 h 266"/>
                <a:gd name="T60" fmla="*/ 50 w 267"/>
                <a:gd name="T61" fmla="*/ 50 h 266"/>
                <a:gd name="T62" fmla="*/ 43 w 267"/>
                <a:gd name="T63" fmla="*/ 54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67" h="266">
                  <a:moveTo>
                    <a:pt x="255" y="266"/>
                  </a:moveTo>
                  <a:cubicBezTo>
                    <a:pt x="252" y="266"/>
                    <a:pt x="249" y="265"/>
                    <a:pt x="247" y="263"/>
                  </a:cubicBezTo>
                  <a:cubicBezTo>
                    <a:pt x="217" y="232"/>
                    <a:pt x="217" y="232"/>
                    <a:pt x="217" y="232"/>
                  </a:cubicBezTo>
                  <a:cubicBezTo>
                    <a:pt x="213" y="228"/>
                    <a:pt x="213" y="221"/>
                    <a:pt x="217" y="217"/>
                  </a:cubicBezTo>
                  <a:cubicBezTo>
                    <a:pt x="221" y="213"/>
                    <a:pt x="228" y="213"/>
                    <a:pt x="232" y="217"/>
                  </a:cubicBezTo>
                  <a:cubicBezTo>
                    <a:pt x="262" y="247"/>
                    <a:pt x="262" y="247"/>
                    <a:pt x="262" y="247"/>
                  </a:cubicBezTo>
                  <a:cubicBezTo>
                    <a:pt x="267" y="251"/>
                    <a:pt x="267" y="258"/>
                    <a:pt x="262" y="263"/>
                  </a:cubicBezTo>
                  <a:cubicBezTo>
                    <a:pt x="260" y="265"/>
                    <a:pt x="257" y="266"/>
                    <a:pt x="255" y="266"/>
                  </a:cubicBezTo>
                  <a:close/>
                  <a:moveTo>
                    <a:pt x="184" y="195"/>
                  </a:moveTo>
                  <a:cubicBezTo>
                    <a:pt x="181" y="195"/>
                    <a:pt x="178" y="194"/>
                    <a:pt x="176" y="192"/>
                  </a:cubicBezTo>
                  <a:cubicBezTo>
                    <a:pt x="146" y="162"/>
                    <a:pt x="146" y="162"/>
                    <a:pt x="146" y="162"/>
                  </a:cubicBezTo>
                  <a:cubicBezTo>
                    <a:pt x="142" y="157"/>
                    <a:pt x="142" y="150"/>
                    <a:pt x="146" y="146"/>
                  </a:cubicBezTo>
                  <a:cubicBezTo>
                    <a:pt x="150" y="142"/>
                    <a:pt x="157" y="142"/>
                    <a:pt x="161" y="146"/>
                  </a:cubicBezTo>
                  <a:cubicBezTo>
                    <a:pt x="192" y="176"/>
                    <a:pt x="192" y="176"/>
                    <a:pt x="192" y="176"/>
                  </a:cubicBezTo>
                  <a:cubicBezTo>
                    <a:pt x="196" y="181"/>
                    <a:pt x="196" y="188"/>
                    <a:pt x="192" y="192"/>
                  </a:cubicBezTo>
                  <a:cubicBezTo>
                    <a:pt x="190" y="194"/>
                    <a:pt x="187" y="195"/>
                    <a:pt x="184" y="195"/>
                  </a:cubicBezTo>
                  <a:close/>
                  <a:moveTo>
                    <a:pt x="113" y="124"/>
                  </a:moveTo>
                  <a:cubicBezTo>
                    <a:pt x="110" y="124"/>
                    <a:pt x="108" y="123"/>
                    <a:pt x="106" y="12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1" y="87"/>
                    <a:pt x="71" y="80"/>
                    <a:pt x="75" y="75"/>
                  </a:cubicBezTo>
                  <a:cubicBezTo>
                    <a:pt x="80" y="71"/>
                    <a:pt x="86" y="71"/>
                    <a:pt x="91" y="75"/>
                  </a:cubicBezTo>
                  <a:cubicBezTo>
                    <a:pt x="121" y="106"/>
                    <a:pt x="121" y="106"/>
                    <a:pt x="121" y="106"/>
                  </a:cubicBezTo>
                  <a:cubicBezTo>
                    <a:pt x="125" y="110"/>
                    <a:pt x="125" y="117"/>
                    <a:pt x="121" y="121"/>
                  </a:cubicBezTo>
                  <a:cubicBezTo>
                    <a:pt x="119" y="123"/>
                    <a:pt x="116" y="124"/>
                    <a:pt x="113" y="124"/>
                  </a:cubicBezTo>
                  <a:close/>
                  <a:moveTo>
                    <a:pt x="43" y="54"/>
                  </a:moveTo>
                  <a:cubicBezTo>
                    <a:pt x="40" y="54"/>
                    <a:pt x="37" y="52"/>
                    <a:pt x="35" y="5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0" y="16"/>
                    <a:pt x="0" y="9"/>
                    <a:pt x="5" y="5"/>
                  </a:cubicBezTo>
                  <a:cubicBezTo>
                    <a:pt x="9" y="0"/>
                    <a:pt x="16" y="0"/>
                    <a:pt x="20" y="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4" y="39"/>
                    <a:pt x="54" y="46"/>
                    <a:pt x="50" y="50"/>
                  </a:cubicBezTo>
                  <a:cubicBezTo>
                    <a:pt x="48" y="52"/>
                    <a:pt x="45" y="54"/>
                    <a:pt x="43" y="5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90" name="Freeform 36"/>
            <p:cNvSpPr>
              <a:spLocks/>
            </p:cNvSpPr>
            <p:nvPr/>
          </p:nvSpPr>
          <p:spPr bwMode="auto">
            <a:xfrm>
              <a:off x="6992939" y="2640013"/>
              <a:ext cx="31750" cy="30162"/>
            </a:xfrm>
            <a:custGeom>
              <a:avLst/>
              <a:gdLst>
                <a:gd name="T0" fmla="*/ 27 w 39"/>
                <a:gd name="T1" fmla="*/ 38 h 38"/>
                <a:gd name="T2" fmla="*/ 20 w 39"/>
                <a:gd name="T3" fmla="*/ 35 h 38"/>
                <a:gd name="T4" fmla="*/ 4 w 39"/>
                <a:gd name="T5" fmla="*/ 20 h 38"/>
                <a:gd name="T6" fmla="*/ 4 w 39"/>
                <a:gd name="T7" fmla="*/ 5 h 38"/>
                <a:gd name="T8" fmla="*/ 20 w 39"/>
                <a:gd name="T9" fmla="*/ 5 h 38"/>
                <a:gd name="T10" fmla="*/ 35 w 39"/>
                <a:gd name="T11" fmla="*/ 20 h 38"/>
                <a:gd name="T12" fmla="*/ 35 w 39"/>
                <a:gd name="T13" fmla="*/ 35 h 38"/>
                <a:gd name="T14" fmla="*/ 2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27" y="38"/>
                  </a:moveTo>
                  <a:cubicBezTo>
                    <a:pt x="25" y="38"/>
                    <a:pt x="22" y="37"/>
                    <a:pt x="20" y="35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0" y="16"/>
                    <a:pt x="0" y="9"/>
                    <a:pt x="4" y="5"/>
                  </a:cubicBezTo>
                  <a:cubicBezTo>
                    <a:pt x="9" y="0"/>
                    <a:pt x="16" y="0"/>
                    <a:pt x="20" y="5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9" y="24"/>
                    <a:pt x="39" y="31"/>
                    <a:pt x="35" y="35"/>
                  </a:cubicBezTo>
                  <a:cubicBezTo>
                    <a:pt x="33" y="37"/>
                    <a:pt x="30" y="38"/>
                    <a:pt x="27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91" name="Freeform 37"/>
            <p:cNvSpPr>
              <a:spLocks/>
            </p:cNvSpPr>
            <p:nvPr/>
          </p:nvSpPr>
          <p:spPr bwMode="auto">
            <a:xfrm>
              <a:off x="6667502" y="2316163"/>
              <a:ext cx="26988" cy="33337"/>
            </a:xfrm>
            <a:custGeom>
              <a:avLst/>
              <a:gdLst>
                <a:gd name="T0" fmla="*/ 21 w 33"/>
                <a:gd name="T1" fmla="*/ 43 h 43"/>
                <a:gd name="T2" fmla="*/ 11 w 33"/>
                <a:gd name="T3" fmla="*/ 36 h 43"/>
                <a:gd name="T4" fmla="*/ 3 w 33"/>
                <a:gd name="T5" fmla="*/ 16 h 43"/>
                <a:gd name="T6" fmla="*/ 9 w 33"/>
                <a:gd name="T7" fmla="*/ 2 h 43"/>
                <a:gd name="T8" fmla="*/ 23 w 33"/>
                <a:gd name="T9" fmla="*/ 8 h 43"/>
                <a:gd name="T10" fmla="*/ 31 w 33"/>
                <a:gd name="T11" fmla="*/ 28 h 43"/>
                <a:gd name="T12" fmla="*/ 25 w 33"/>
                <a:gd name="T13" fmla="*/ 42 h 43"/>
                <a:gd name="T14" fmla="*/ 21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21" y="43"/>
                  </a:moveTo>
                  <a:cubicBezTo>
                    <a:pt x="17" y="43"/>
                    <a:pt x="13" y="40"/>
                    <a:pt x="11" y="36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0" y="11"/>
                    <a:pt x="3" y="4"/>
                    <a:pt x="9" y="2"/>
                  </a:cubicBezTo>
                  <a:cubicBezTo>
                    <a:pt x="14" y="0"/>
                    <a:pt x="20" y="2"/>
                    <a:pt x="23" y="8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3" y="33"/>
                    <a:pt x="31" y="40"/>
                    <a:pt x="25" y="42"/>
                  </a:cubicBezTo>
                  <a:cubicBezTo>
                    <a:pt x="24" y="42"/>
                    <a:pt x="23" y="43"/>
                    <a:pt x="2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92" name="Freeform 38"/>
            <p:cNvSpPr>
              <a:spLocks/>
            </p:cNvSpPr>
            <p:nvPr/>
          </p:nvSpPr>
          <p:spPr bwMode="auto">
            <a:xfrm>
              <a:off x="6692902" y="2373313"/>
              <a:ext cx="31750" cy="49212"/>
            </a:xfrm>
            <a:custGeom>
              <a:avLst/>
              <a:gdLst>
                <a:gd name="T0" fmla="*/ 29 w 41"/>
                <a:gd name="T1" fmla="*/ 63 h 63"/>
                <a:gd name="T2" fmla="*/ 19 w 41"/>
                <a:gd name="T3" fmla="*/ 56 h 63"/>
                <a:gd name="T4" fmla="*/ 2 w 41"/>
                <a:gd name="T5" fmla="*/ 17 h 63"/>
                <a:gd name="T6" fmla="*/ 8 w 41"/>
                <a:gd name="T7" fmla="*/ 3 h 63"/>
                <a:gd name="T8" fmla="*/ 22 w 41"/>
                <a:gd name="T9" fmla="*/ 8 h 63"/>
                <a:gd name="T10" fmla="*/ 39 w 41"/>
                <a:gd name="T11" fmla="*/ 48 h 63"/>
                <a:gd name="T12" fmla="*/ 33 w 41"/>
                <a:gd name="T13" fmla="*/ 62 h 63"/>
                <a:gd name="T14" fmla="*/ 29 w 41"/>
                <a:gd name="T15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63">
                  <a:moveTo>
                    <a:pt x="29" y="63"/>
                  </a:moveTo>
                  <a:cubicBezTo>
                    <a:pt x="25" y="63"/>
                    <a:pt x="21" y="60"/>
                    <a:pt x="19" y="56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0" y="11"/>
                    <a:pt x="3" y="5"/>
                    <a:pt x="8" y="3"/>
                  </a:cubicBezTo>
                  <a:cubicBezTo>
                    <a:pt x="14" y="0"/>
                    <a:pt x="20" y="3"/>
                    <a:pt x="22" y="8"/>
                  </a:cubicBezTo>
                  <a:cubicBezTo>
                    <a:pt x="39" y="48"/>
                    <a:pt x="39" y="48"/>
                    <a:pt x="39" y="48"/>
                  </a:cubicBezTo>
                  <a:cubicBezTo>
                    <a:pt x="41" y="53"/>
                    <a:pt x="39" y="60"/>
                    <a:pt x="33" y="62"/>
                  </a:cubicBezTo>
                  <a:cubicBezTo>
                    <a:pt x="32" y="63"/>
                    <a:pt x="30" y="63"/>
                    <a:pt x="29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93" name="Freeform 39"/>
            <p:cNvSpPr>
              <a:spLocks noEditPoints="1"/>
            </p:cNvSpPr>
            <p:nvPr/>
          </p:nvSpPr>
          <p:spPr bwMode="auto">
            <a:xfrm>
              <a:off x="6723064" y="2446338"/>
              <a:ext cx="125413" cy="268287"/>
            </a:xfrm>
            <a:custGeom>
              <a:avLst/>
              <a:gdLst>
                <a:gd name="T0" fmla="*/ 146 w 158"/>
                <a:gd name="T1" fmla="*/ 339 h 339"/>
                <a:gd name="T2" fmla="*/ 136 w 158"/>
                <a:gd name="T3" fmla="*/ 333 h 339"/>
                <a:gd name="T4" fmla="*/ 119 w 158"/>
                <a:gd name="T5" fmla="*/ 293 h 339"/>
                <a:gd name="T6" fmla="*/ 125 w 158"/>
                <a:gd name="T7" fmla="*/ 279 h 339"/>
                <a:gd name="T8" fmla="*/ 139 w 158"/>
                <a:gd name="T9" fmla="*/ 285 h 339"/>
                <a:gd name="T10" fmla="*/ 156 w 158"/>
                <a:gd name="T11" fmla="*/ 324 h 339"/>
                <a:gd name="T12" fmla="*/ 150 w 158"/>
                <a:gd name="T13" fmla="*/ 339 h 339"/>
                <a:gd name="T14" fmla="*/ 146 w 158"/>
                <a:gd name="T15" fmla="*/ 339 h 339"/>
                <a:gd name="T16" fmla="*/ 107 w 158"/>
                <a:gd name="T17" fmla="*/ 247 h 339"/>
                <a:gd name="T18" fmla="*/ 97 w 158"/>
                <a:gd name="T19" fmla="*/ 241 h 339"/>
                <a:gd name="T20" fmla="*/ 80 w 158"/>
                <a:gd name="T21" fmla="*/ 201 h 339"/>
                <a:gd name="T22" fmla="*/ 86 w 158"/>
                <a:gd name="T23" fmla="*/ 187 h 339"/>
                <a:gd name="T24" fmla="*/ 100 w 158"/>
                <a:gd name="T25" fmla="*/ 193 h 339"/>
                <a:gd name="T26" fmla="*/ 117 w 158"/>
                <a:gd name="T27" fmla="*/ 232 h 339"/>
                <a:gd name="T28" fmla="*/ 111 w 158"/>
                <a:gd name="T29" fmla="*/ 246 h 339"/>
                <a:gd name="T30" fmla="*/ 107 w 158"/>
                <a:gd name="T31" fmla="*/ 247 h 339"/>
                <a:gd name="T32" fmla="*/ 68 w 158"/>
                <a:gd name="T33" fmla="*/ 155 h 339"/>
                <a:gd name="T34" fmla="*/ 58 w 158"/>
                <a:gd name="T35" fmla="*/ 149 h 339"/>
                <a:gd name="T36" fmla="*/ 41 w 158"/>
                <a:gd name="T37" fmla="*/ 109 h 339"/>
                <a:gd name="T38" fmla="*/ 47 w 158"/>
                <a:gd name="T39" fmla="*/ 95 h 339"/>
                <a:gd name="T40" fmla="*/ 61 w 158"/>
                <a:gd name="T41" fmla="*/ 101 h 339"/>
                <a:gd name="T42" fmla="*/ 78 w 158"/>
                <a:gd name="T43" fmla="*/ 140 h 339"/>
                <a:gd name="T44" fmla="*/ 72 w 158"/>
                <a:gd name="T45" fmla="*/ 154 h 339"/>
                <a:gd name="T46" fmla="*/ 68 w 158"/>
                <a:gd name="T47" fmla="*/ 155 h 339"/>
                <a:gd name="T48" fmla="*/ 29 w 158"/>
                <a:gd name="T49" fmla="*/ 63 h 339"/>
                <a:gd name="T50" fmla="*/ 19 w 158"/>
                <a:gd name="T51" fmla="*/ 56 h 339"/>
                <a:gd name="T52" fmla="*/ 2 w 158"/>
                <a:gd name="T53" fmla="*/ 17 h 339"/>
                <a:gd name="T54" fmla="*/ 8 w 158"/>
                <a:gd name="T55" fmla="*/ 3 h 339"/>
                <a:gd name="T56" fmla="*/ 22 w 158"/>
                <a:gd name="T57" fmla="*/ 8 h 339"/>
                <a:gd name="T58" fmla="*/ 39 w 158"/>
                <a:gd name="T59" fmla="*/ 48 h 339"/>
                <a:gd name="T60" fmla="*/ 33 w 158"/>
                <a:gd name="T61" fmla="*/ 62 h 339"/>
                <a:gd name="T62" fmla="*/ 29 w 158"/>
                <a:gd name="T63" fmla="*/ 63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8" h="339">
                  <a:moveTo>
                    <a:pt x="146" y="339"/>
                  </a:moveTo>
                  <a:cubicBezTo>
                    <a:pt x="141" y="339"/>
                    <a:pt x="137" y="337"/>
                    <a:pt x="136" y="333"/>
                  </a:cubicBezTo>
                  <a:cubicBezTo>
                    <a:pt x="119" y="293"/>
                    <a:pt x="119" y="293"/>
                    <a:pt x="119" y="293"/>
                  </a:cubicBezTo>
                  <a:cubicBezTo>
                    <a:pt x="117" y="288"/>
                    <a:pt x="119" y="281"/>
                    <a:pt x="125" y="279"/>
                  </a:cubicBezTo>
                  <a:cubicBezTo>
                    <a:pt x="130" y="277"/>
                    <a:pt x="137" y="279"/>
                    <a:pt x="139" y="285"/>
                  </a:cubicBezTo>
                  <a:cubicBezTo>
                    <a:pt x="156" y="324"/>
                    <a:pt x="156" y="324"/>
                    <a:pt x="156" y="324"/>
                  </a:cubicBezTo>
                  <a:cubicBezTo>
                    <a:pt x="158" y="330"/>
                    <a:pt x="155" y="336"/>
                    <a:pt x="150" y="339"/>
                  </a:cubicBezTo>
                  <a:cubicBezTo>
                    <a:pt x="149" y="339"/>
                    <a:pt x="147" y="339"/>
                    <a:pt x="146" y="339"/>
                  </a:cubicBezTo>
                  <a:close/>
                  <a:moveTo>
                    <a:pt x="107" y="247"/>
                  </a:moveTo>
                  <a:cubicBezTo>
                    <a:pt x="103" y="247"/>
                    <a:pt x="99" y="245"/>
                    <a:pt x="97" y="241"/>
                  </a:cubicBezTo>
                  <a:cubicBezTo>
                    <a:pt x="80" y="201"/>
                    <a:pt x="80" y="201"/>
                    <a:pt x="80" y="201"/>
                  </a:cubicBezTo>
                  <a:cubicBezTo>
                    <a:pt x="78" y="196"/>
                    <a:pt x="80" y="189"/>
                    <a:pt x="86" y="187"/>
                  </a:cubicBezTo>
                  <a:cubicBezTo>
                    <a:pt x="91" y="185"/>
                    <a:pt x="98" y="187"/>
                    <a:pt x="100" y="193"/>
                  </a:cubicBezTo>
                  <a:cubicBezTo>
                    <a:pt x="117" y="232"/>
                    <a:pt x="117" y="232"/>
                    <a:pt x="117" y="232"/>
                  </a:cubicBezTo>
                  <a:cubicBezTo>
                    <a:pt x="119" y="238"/>
                    <a:pt x="117" y="244"/>
                    <a:pt x="111" y="246"/>
                  </a:cubicBezTo>
                  <a:cubicBezTo>
                    <a:pt x="110" y="247"/>
                    <a:pt x="108" y="247"/>
                    <a:pt x="107" y="247"/>
                  </a:cubicBezTo>
                  <a:close/>
                  <a:moveTo>
                    <a:pt x="68" y="155"/>
                  </a:moveTo>
                  <a:cubicBezTo>
                    <a:pt x="64" y="155"/>
                    <a:pt x="60" y="153"/>
                    <a:pt x="58" y="149"/>
                  </a:cubicBezTo>
                  <a:cubicBezTo>
                    <a:pt x="41" y="109"/>
                    <a:pt x="41" y="109"/>
                    <a:pt x="41" y="109"/>
                  </a:cubicBezTo>
                  <a:cubicBezTo>
                    <a:pt x="39" y="104"/>
                    <a:pt x="41" y="97"/>
                    <a:pt x="47" y="95"/>
                  </a:cubicBezTo>
                  <a:cubicBezTo>
                    <a:pt x="53" y="93"/>
                    <a:pt x="59" y="95"/>
                    <a:pt x="61" y="101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80" y="146"/>
                    <a:pt x="78" y="152"/>
                    <a:pt x="72" y="154"/>
                  </a:cubicBezTo>
                  <a:cubicBezTo>
                    <a:pt x="71" y="155"/>
                    <a:pt x="69" y="155"/>
                    <a:pt x="68" y="155"/>
                  </a:cubicBezTo>
                  <a:close/>
                  <a:moveTo>
                    <a:pt x="29" y="63"/>
                  </a:moveTo>
                  <a:cubicBezTo>
                    <a:pt x="25" y="63"/>
                    <a:pt x="21" y="61"/>
                    <a:pt x="19" y="56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0" y="11"/>
                    <a:pt x="3" y="5"/>
                    <a:pt x="8" y="3"/>
                  </a:cubicBezTo>
                  <a:cubicBezTo>
                    <a:pt x="14" y="0"/>
                    <a:pt x="20" y="3"/>
                    <a:pt x="22" y="8"/>
                  </a:cubicBezTo>
                  <a:cubicBezTo>
                    <a:pt x="39" y="48"/>
                    <a:pt x="39" y="48"/>
                    <a:pt x="39" y="48"/>
                  </a:cubicBezTo>
                  <a:cubicBezTo>
                    <a:pt x="41" y="53"/>
                    <a:pt x="39" y="60"/>
                    <a:pt x="33" y="62"/>
                  </a:cubicBezTo>
                  <a:cubicBezTo>
                    <a:pt x="32" y="63"/>
                    <a:pt x="30" y="63"/>
                    <a:pt x="29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94" name="Freeform 40"/>
            <p:cNvSpPr>
              <a:spLocks/>
            </p:cNvSpPr>
            <p:nvPr/>
          </p:nvSpPr>
          <p:spPr bwMode="auto">
            <a:xfrm>
              <a:off x="6846889" y="2738438"/>
              <a:ext cx="26988" cy="34925"/>
            </a:xfrm>
            <a:custGeom>
              <a:avLst/>
              <a:gdLst>
                <a:gd name="T0" fmla="*/ 20 w 33"/>
                <a:gd name="T1" fmla="*/ 43 h 43"/>
                <a:gd name="T2" fmla="*/ 10 w 33"/>
                <a:gd name="T3" fmla="*/ 37 h 43"/>
                <a:gd name="T4" fmla="*/ 2 w 33"/>
                <a:gd name="T5" fmla="*/ 17 h 43"/>
                <a:gd name="T6" fmla="*/ 8 w 33"/>
                <a:gd name="T7" fmla="*/ 2 h 43"/>
                <a:gd name="T8" fmla="*/ 22 w 33"/>
                <a:gd name="T9" fmla="*/ 8 h 43"/>
                <a:gd name="T10" fmla="*/ 30 w 33"/>
                <a:gd name="T11" fmla="*/ 28 h 43"/>
                <a:gd name="T12" fmla="*/ 25 w 33"/>
                <a:gd name="T13" fmla="*/ 42 h 43"/>
                <a:gd name="T14" fmla="*/ 20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20" y="43"/>
                  </a:moveTo>
                  <a:cubicBezTo>
                    <a:pt x="16" y="43"/>
                    <a:pt x="12" y="41"/>
                    <a:pt x="10" y="37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0" y="11"/>
                    <a:pt x="2" y="5"/>
                    <a:pt x="8" y="2"/>
                  </a:cubicBezTo>
                  <a:cubicBezTo>
                    <a:pt x="13" y="0"/>
                    <a:pt x="20" y="3"/>
                    <a:pt x="22" y="8"/>
                  </a:cubicBezTo>
                  <a:cubicBezTo>
                    <a:pt x="30" y="28"/>
                    <a:pt x="30" y="28"/>
                    <a:pt x="30" y="28"/>
                  </a:cubicBezTo>
                  <a:cubicBezTo>
                    <a:pt x="33" y="34"/>
                    <a:pt x="30" y="40"/>
                    <a:pt x="25" y="42"/>
                  </a:cubicBezTo>
                  <a:cubicBezTo>
                    <a:pt x="23" y="43"/>
                    <a:pt x="22" y="43"/>
                    <a:pt x="20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95" name="Freeform 41"/>
            <p:cNvSpPr>
              <a:spLocks/>
            </p:cNvSpPr>
            <p:nvPr/>
          </p:nvSpPr>
          <p:spPr bwMode="auto">
            <a:xfrm>
              <a:off x="6661152" y="2316163"/>
              <a:ext cx="26988" cy="33337"/>
            </a:xfrm>
            <a:custGeom>
              <a:avLst/>
              <a:gdLst>
                <a:gd name="T0" fmla="*/ 12 w 33"/>
                <a:gd name="T1" fmla="*/ 43 h 43"/>
                <a:gd name="T2" fmla="*/ 8 w 33"/>
                <a:gd name="T3" fmla="*/ 42 h 43"/>
                <a:gd name="T4" fmla="*/ 2 w 33"/>
                <a:gd name="T5" fmla="*/ 28 h 43"/>
                <a:gd name="T6" fmla="*/ 11 w 33"/>
                <a:gd name="T7" fmla="*/ 8 h 43"/>
                <a:gd name="T8" fmla="*/ 25 w 33"/>
                <a:gd name="T9" fmla="*/ 2 h 43"/>
                <a:gd name="T10" fmla="*/ 31 w 33"/>
                <a:gd name="T11" fmla="*/ 16 h 43"/>
                <a:gd name="T12" fmla="*/ 22 w 33"/>
                <a:gd name="T13" fmla="*/ 36 h 43"/>
                <a:gd name="T14" fmla="*/ 12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12" y="43"/>
                  </a:moveTo>
                  <a:cubicBezTo>
                    <a:pt x="11" y="43"/>
                    <a:pt x="9" y="42"/>
                    <a:pt x="8" y="42"/>
                  </a:cubicBezTo>
                  <a:cubicBezTo>
                    <a:pt x="3" y="40"/>
                    <a:pt x="0" y="33"/>
                    <a:pt x="2" y="28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3" y="2"/>
                    <a:pt x="19" y="0"/>
                    <a:pt x="25" y="2"/>
                  </a:cubicBezTo>
                  <a:cubicBezTo>
                    <a:pt x="30" y="4"/>
                    <a:pt x="33" y="11"/>
                    <a:pt x="31" y="16"/>
                  </a:cubicBezTo>
                  <a:cubicBezTo>
                    <a:pt x="22" y="36"/>
                    <a:pt x="22" y="36"/>
                    <a:pt x="22" y="36"/>
                  </a:cubicBezTo>
                  <a:cubicBezTo>
                    <a:pt x="21" y="40"/>
                    <a:pt x="17" y="43"/>
                    <a:pt x="12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96" name="Freeform 42"/>
            <p:cNvSpPr>
              <a:spLocks/>
            </p:cNvSpPr>
            <p:nvPr/>
          </p:nvSpPr>
          <p:spPr bwMode="auto">
            <a:xfrm>
              <a:off x="6630989" y="2373313"/>
              <a:ext cx="31750" cy="49212"/>
            </a:xfrm>
            <a:custGeom>
              <a:avLst/>
              <a:gdLst>
                <a:gd name="T0" fmla="*/ 12 w 41"/>
                <a:gd name="T1" fmla="*/ 63 h 63"/>
                <a:gd name="T2" fmla="*/ 8 w 41"/>
                <a:gd name="T3" fmla="*/ 62 h 63"/>
                <a:gd name="T4" fmla="*/ 2 w 41"/>
                <a:gd name="T5" fmla="*/ 48 h 63"/>
                <a:gd name="T6" fmla="*/ 19 w 41"/>
                <a:gd name="T7" fmla="*/ 8 h 63"/>
                <a:gd name="T8" fmla="*/ 33 w 41"/>
                <a:gd name="T9" fmla="*/ 3 h 63"/>
                <a:gd name="T10" fmla="*/ 39 w 41"/>
                <a:gd name="T11" fmla="*/ 17 h 63"/>
                <a:gd name="T12" fmla="*/ 22 w 41"/>
                <a:gd name="T13" fmla="*/ 56 h 63"/>
                <a:gd name="T14" fmla="*/ 12 w 41"/>
                <a:gd name="T15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63">
                  <a:moveTo>
                    <a:pt x="12" y="63"/>
                  </a:moveTo>
                  <a:cubicBezTo>
                    <a:pt x="11" y="63"/>
                    <a:pt x="10" y="63"/>
                    <a:pt x="8" y="62"/>
                  </a:cubicBezTo>
                  <a:cubicBezTo>
                    <a:pt x="3" y="60"/>
                    <a:pt x="0" y="53"/>
                    <a:pt x="2" y="4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21" y="3"/>
                    <a:pt x="28" y="0"/>
                    <a:pt x="33" y="3"/>
                  </a:cubicBezTo>
                  <a:cubicBezTo>
                    <a:pt x="39" y="5"/>
                    <a:pt x="41" y="11"/>
                    <a:pt x="39" y="17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1" y="60"/>
                    <a:pt x="17" y="63"/>
                    <a:pt x="12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97" name="Freeform 43"/>
            <p:cNvSpPr>
              <a:spLocks noEditPoints="1"/>
            </p:cNvSpPr>
            <p:nvPr/>
          </p:nvSpPr>
          <p:spPr bwMode="auto">
            <a:xfrm>
              <a:off x="6507164" y="2446338"/>
              <a:ext cx="125413" cy="268287"/>
            </a:xfrm>
            <a:custGeom>
              <a:avLst/>
              <a:gdLst>
                <a:gd name="T0" fmla="*/ 13 w 159"/>
                <a:gd name="T1" fmla="*/ 339 h 339"/>
                <a:gd name="T2" fmla="*/ 9 w 159"/>
                <a:gd name="T3" fmla="*/ 339 h 339"/>
                <a:gd name="T4" fmla="*/ 3 w 159"/>
                <a:gd name="T5" fmla="*/ 324 h 339"/>
                <a:gd name="T6" fmla="*/ 19 w 159"/>
                <a:gd name="T7" fmla="*/ 285 h 339"/>
                <a:gd name="T8" fmla="*/ 34 w 159"/>
                <a:gd name="T9" fmla="*/ 279 h 339"/>
                <a:gd name="T10" fmla="*/ 39 w 159"/>
                <a:gd name="T11" fmla="*/ 293 h 339"/>
                <a:gd name="T12" fmla="*/ 23 w 159"/>
                <a:gd name="T13" fmla="*/ 333 h 339"/>
                <a:gd name="T14" fmla="*/ 13 w 159"/>
                <a:gd name="T15" fmla="*/ 339 h 339"/>
                <a:gd name="T16" fmla="*/ 52 w 159"/>
                <a:gd name="T17" fmla="*/ 247 h 339"/>
                <a:gd name="T18" fmla="*/ 47 w 159"/>
                <a:gd name="T19" fmla="*/ 246 h 339"/>
                <a:gd name="T20" fmla="*/ 42 w 159"/>
                <a:gd name="T21" fmla="*/ 232 h 339"/>
                <a:gd name="T22" fmla="*/ 58 w 159"/>
                <a:gd name="T23" fmla="*/ 193 h 339"/>
                <a:gd name="T24" fmla="*/ 73 w 159"/>
                <a:gd name="T25" fmla="*/ 187 h 339"/>
                <a:gd name="T26" fmla="*/ 78 w 159"/>
                <a:gd name="T27" fmla="*/ 201 h 339"/>
                <a:gd name="T28" fmla="*/ 62 w 159"/>
                <a:gd name="T29" fmla="*/ 241 h 339"/>
                <a:gd name="T30" fmla="*/ 52 w 159"/>
                <a:gd name="T31" fmla="*/ 247 h 339"/>
                <a:gd name="T32" fmla="*/ 91 w 159"/>
                <a:gd name="T33" fmla="*/ 155 h 339"/>
                <a:gd name="T34" fmla="*/ 86 w 159"/>
                <a:gd name="T35" fmla="*/ 154 h 339"/>
                <a:gd name="T36" fmla="*/ 81 w 159"/>
                <a:gd name="T37" fmla="*/ 140 h 339"/>
                <a:gd name="T38" fmla="*/ 97 w 159"/>
                <a:gd name="T39" fmla="*/ 101 h 339"/>
                <a:gd name="T40" fmla="*/ 111 w 159"/>
                <a:gd name="T41" fmla="*/ 95 h 339"/>
                <a:gd name="T42" fmla="*/ 117 w 159"/>
                <a:gd name="T43" fmla="*/ 109 h 339"/>
                <a:gd name="T44" fmla="*/ 101 w 159"/>
                <a:gd name="T45" fmla="*/ 149 h 339"/>
                <a:gd name="T46" fmla="*/ 91 w 159"/>
                <a:gd name="T47" fmla="*/ 155 h 339"/>
                <a:gd name="T48" fmla="*/ 130 w 159"/>
                <a:gd name="T49" fmla="*/ 63 h 339"/>
                <a:gd name="T50" fmla="*/ 125 w 159"/>
                <a:gd name="T51" fmla="*/ 62 h 339"/>
                <a:gd name="T52" fmla="*/ 120 w 159"/>
                <a:gd name="T53" fmla="*/ 48 h 339"/>
                <a:gd name="T54" fmla="*/ 136 w 159"/>
                <a:gd name="T55" fmla="*/ 8 h 339"/>
                <a:gd name="T56" fmla="*/ 150 w 159"/>
                <a:gd name="T57" fmla="*/ 3 h 339"/>
                <a:gd name="T58" fmla="*/ 156 w 159"/>
                <a:gd name="T59" fmla="*/ 17 h 339"/>
                <a:gd name="T60" fmla="*/ 140 w 159"/>
                <a:gd name="T61" fmla="*/ 56 h 339"/>
                <a:gd name="T62" fmla="*/ 130 w 159"/>
                <a:gd name="T63" fmla="*/ 63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9" h="339">
                  <a:moveTo>
                    <a:pt x="13" y="339"/>
                  </a:moveTo>
                  <a:cubicBezTo>
                    <a:pt x="11" y="339"/>
                    <a:pt x="10" y="339"/>
                    <a:pt x="9" y="339"/>
                  </a:cubicBezTo>
                  <a:cubicBezTo>
                    <a:pt x="3" y="336"/>
                    <a:pt x="0" y="330"/>
                    <a:pt x="3" y="324"/>
                  </a:cubicBezTo>
                  <a:cubicBezTo>
                    <a:pt x="19" y="285"/>
                    <a:pt x="19" y="285"/>
                    <a:pt x="19" y="285"/>
                  </a:cubicBezTo>
                  <a:cubicBezTo>
                    <a:pt x="22" y="279"/>
                    <a:pt x="28" y="277"/>
                    <a:pt x="34" y="279"/>
                  </a:cubicBezTo>
                  <a:cubicBezTo>
                    <a:pt x="39" y="281"/>
                    <a:pt x="42" y="288"/>
                    <a:pt x="39" y="293"/>
                  </a:cubicBezTo>
                  <a:cubicBezTo>
                    <a:pt x="23" y="333"/>
                    <a:pt x="23" y="333"/>
                    <a:pt x="23" y="333"/>
                  </a:cubicBezTo>
                  <a:cubicBezTo>
                    <a:pt x="21" y="337"/>
                    <a:pt x="17" y="339"/>
                    <a:pt x="13" y="339"/>
                  </a:cubicBezTo>
                  <a:close/>
                  <a:moveTo>
                    <a:pt x="52" y="247"/>
                  </a:moveTo>
                  <a:cubicBezTo>
                    <a:pt x="50" y="247"/>
                    <a:pt x="49" y="247"/>
                    <a:pt x="47" y="246"/>
                  </a:cubicBezTo>
                  <a:cubicBezTo>
                    <a:pt x="42" y="244"/>
                    <a:pt x="39" y="238"/>
                    <a:pt x="42" y="232"/>
                  </a:cubicBezTo>
                  <a:cubicBezTo>
                    <a:pt x="58" y="193"/>
                    <a:pt x="58" y="193"/>
                    <a:pt x="58" y="193"/>
                  </a:cubicBezTo>
                  <a:cubicBezTo>
                    <a:pt x="61" y="187"/>
                    <a:pt x="67" y="185"/>
                    <a:pt x="73" y="187"/>
                  </a:cubicBezTo>
                  <a:cubicBezTo>
                    <a:pt x="78" y="189"/>
                    <a:pt x="81" y="196"/>
                    <a:pt x="78" y="201"/>
                  </a:cubicBezTo>
                  <a:cubicBezTo>
                    <a:pt x="62" y="241"/>
                    <a:pt x="62" y="241"/>
                    <a:pt x="62" y="241"/>
                  </a:cubicBezTo>
                  <a:cubicBezTo>
                    <a:pt x="60" y="245"/>
                    <a:pt x="56" y="247"/>
                    <a:pt x="52" y="247"/>
                  </a:cubicBezTo>
                  <a:close/>
                  <a:moveTo>
                    <a:pt x="91" y="155"/>
                  </a:moveTo>
                  <a:cubicBezTo>
                    <a:pt x="89" y="155"/>
                    <a:pt x="88" y="155"/>
                    <a:pt x="86" y="154"/>
                  </a:cubicBezTo>
                  <a:cubicBezTo>
                    <a:pt x="81" y="152"/>
                    <a:pt x="78" y="146"/>
                    <a:pt x="81" y="140"/>
                  </a:cubicBezTo>
                  <a:cubicBezTo>
                    <a:pt x="97" y="101"/>
                    <a:pt x="97" y="101"/>
                    <a:pt x="97" y="101"/>
                  </a:cubicBezTo>
                  <a:cubicBezTo>
                    <a:pt x="100" y="95"/>
                    <a:pt x="106" y="93"/>
                    <a:pt x="111" y="95"/>
                  </a:cubicBezTo>
                  <a:cubicBezTo>
                    <a:pt x="117" y="97"/>
                    <a:pt x="120" y="104"/>
                    <a:pt x="117" y="109"/>
                  </a:cubicBezTo>
                  <a:cubicBezTo>
                    <a:pt x="101" y="149"/>
                    <a:pt x="101" y="149"/>
                    <a:pt x="101" y="149"/>
                  </a:cubicBezTo>
                  <a:cubicBezTo>
                    <a:pt x="99" y="153"/>
                    <a:pt x="95" y="155"/>
                    <a:pt x="91" y="155"/>
                  </a:cubicBezTo>
                  <a:close/>
                  <a:moveTo>
                    <a:pt x="130" y="63"/>
                  </a:moveTo>
                  <a:cubicBezTo>
                    <a:pt x="128" y="63"/>
                    <a:pt x="127" y="63"/>
                    <a:pt x="125" y="62"/>
                  </a:cubicBezTo>
                  <a:cubicBezTo>
                    <a:pt x="120" y="60"/>
                    <a:pt x="117" y="53"/>
                    <a:pt x="120" y="48"/>
                  </a:cubicBezTo>
                  <a:cubicBezTo>
                    <a:pt x="136" y="8"/>
                    <a:pt x="136" y="8"/>
                    <a:pt x="136" y="8"/>
                  </a:cubicBezTo>
                  <a:cubicBezTo>
                    <a:pt x="139" y="3"/>
                    <a:pt x="145" y="0"/>
                    <a:pt x="150" y="3"/>
                  </a:cubicBezTo>
                  <a:cubicBezTo>
                    <a:pt x="156" y="5"/>
                    <a:pt x="159" y="11"/>
                    <a:pt x="156" y="17"/>
                  </a:cubicBezTo>
                  <a:cubicBezTo>
                    <a:pt x="140" y="56"/>
                    <a:pt x="140" y="56"/>
                    <a:pt x="140" y="56"/>
                  </a:cubicBezTo>
                  <a:cubicBezTo>
                    <a:pt x="138" y="61"/>
                    <a:pt x="134" y="63"/>
                    <a:pt x="130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98" name="Freeform 44"/>
            <p:cNvSpPr>
              <a:spLocks/>
            </p:cNvSpPr>
            <p:nvPr/>
          </p:nvSpPr>
          <p:spPr bwMode="auto">
            <a:xfrm>
              <a:off x="6483352" y="2738438"/>
              <a:ext cx="25400" cy="34925"/>
            </a:xfrm>
            <a:custGeom>
              <a:avLst/>
              <a:gdLst>
                <a:gd name="T0" fmla="*/ 12 w 33"/>
                <a:gd name="T1" fmla="*/ 43 h 43"/>
                <a:gd name="T2" fmla="*/ 8 w 33"/>
                <a:gd name="T3" fmla="*/ 42 h 43"/>
                <a:gd name="T4" fmla="*/ 2 w 33"/>
                <a:gd name="T5" fmla="*/ 28 h 43"/>
                <a:gd name="T6" fmla="*/ 11 w 33"/>
                <a:gd name="T7" fmla="*/ 8 h 43"/>
                <a:gd name="T8" fmla="*/ 25 w 33"/>
                <a:gd name="T9" fmla="*/ 2 h 43"/>
                <a:gd name="T10" fmla="*/ 31 w 33"/>
                <a:gd name="T11" fmla="*/ 17 h 43"/>
                <a:gd name="T12" fmla="*/ 22 w 33"/>
                <a:gd name="T13" fmla="*/ 37 h 43"/>
                <a:gd name="T14" fmla="*/ 12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12" y="43"/>
                  </a:moveTo>
                  <a:cubicBezTo>
                    <a:pt x="11" y="43"/>
                    <a:pt x="9" y="43"/>
                    <a:pt x="8" y="42"/>
                  </a:cubicBezTo>
                  <a:cubicBezTo>
                    <a:pt x="2" y="40"/>
                    <a:pt x="0" y="34"/>
                    <a:pt x="2" y="28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3" y="3"/>
                    <a:pt x="19" y="0"/>
                    <a:pt x="25" y="2"/>
                  </a:cubicBezTo>
                  <a:cubicBezTo>
                    <a:pt x="30" y="5"/>
                    <a:pt x="33" y="11"/>
                    <a:pt x="31" y="17"/>
                  </a:cubicBezTo>
                  <a:cubicBezTo>
                    <a:pt x="22" y="37"/>
                    <a:pt x="22" y="37"/>
                    <a:pt x="22" y="37"/>
                  </a:cubicBezTo>
                  <a:cubicBezTo>
                    <a:pt x="20" y="41"/>
                    <a:pt x="16" y="43"/>
                    <a:pt x="12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499" name="Freeform 45"/>
            <p:cNvSpPr>
              <a:spLocks/>
            </p:cNvSpPr>
            <p:nvPr/>
          </p:nvSpPr>
          <p:spPr bwMode="auto">
            <a:xfrm>
              <a:off x="7391402" y="2316163"/>
              <a:ext cx="17463" cy="34925"/>
            </a:xfrm>
            <a:custGeom>
              <a:avLst/>
              <a:gdLst>
                <a:gd name="T0" fmla="*/ 11 w 21"/>
                <a:gd name="T1" fmla="*/ 43 h 43"/>
                <a:gd name="T2" fmla="*/ 0 w 21"/>
                <a:gd name="T3" fmla="*/ 33 h 43"/>
                <a:gd name="T4" fmla="*/ 0 w 21"/>
                <a:gd name="T5" fmla="*/ 11 h 43"/>
                <a:gd name="T6" fmla="*/ 11 w 21"/>
                <a:gd name="T7" fmla="*/ 0 h 43"/>
                <a:gd name="T8" fmla="*/ 21 w 21"/>
                <a:gd name="T9" fmla="*/ 11 h 43"/>
                <a:gd name="T10" fmla="*/ 21 w 21"/>
                <a:gd name="T11" fmla="*/ 33 h 43"/>
                <a:gd name="T12" fmla="*/ 11 w 21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43">
                  <a:moveTo>
                    <a:pt x="11" y="43"/>
                  </a:moveTo>
                  <a:cubicBezTo>
                    <a:pt x="5" y="43"/>
                    <a:pt x="0" y="39"/>
                    <a:pt x="0" y="33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1" y="5"/>
                    <a:pt x="21" y="11"/>
                  </a:cubicBezTo>
                  <a:cubicBezTo>
                    <a:pt x="21" y="33"/>
                    <a:pt x="21" y="33"/>
                    <a:pt x="21" y="33"/>
                  </a:cubicBezTo>
                  <a:cubicBezTo>
                    <a:pt x="21" y="39"/>
                    <a:pt x="17" y="43"/>
                    <a:pt x="1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0" name="Freeform 46"/>
            <p:cNvSpPr>
              <a:spLocks/>
            </p:cNvSpPr>
            <p:nvPr/>
          </p:nvSpPr>
          <p:spPr bwMode="auto">
            <a:xfrm>
              <a:off x="7391402" y="2379663"/>
              <a:ext cx="17463" cy="50800"/>
            </a:xfrm>
            <a:custGeom>
              <a:avLst/>
              <a:gdLst>
                <a:gd name="T0" fmla="*/ 11 w 21"/>
                <a:gd name="T1" fmla="*/ 64 h 64"/>
                <a:gd name="T2" fmla="*/ 0 w 21"/>
                <a:gd name="T3" fmla="*/ 54 h 64"/>
                <a:gd name="T4" fmla="*/ 0 w 21"/>
                <a:gd name="T5" fmla="*/ 11 h 64"/>
                <a:gd name="T6" fmla="*/ 11 w 21"/>
                <a:gd name="T7" fmla="*/ 0 h 64"/>
                <a:gd name="T8" fmla="*/ 21 w 21"/>
                <a:gd name="T9" fmla="*/ 11 h 64"/>
                <a:gd name="T10" fmla="*/ 21 w 21"/>
                <a:gd name="T11" fmla="*/ 54 h 64"/>
                <a:gd name="T12" fmla="*/ 11 w 21"/>
                <a:gd name="T13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64">
                  <a:moveTo>
                    <a:pt x="11" y="64"/>
                  </a:moveTo>
                  <a:cubicBezTo>
                    <a:pt x="5" y="64"/>
                    <a:pt x="0" y="60"/>
                    <a:pt x="0" y="5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1" y="5"/>
                    <a:pt x="21" y="11"/>
                  </a:cubicBezTo>
                  <a:cubicBezTo>
                    <a:pt x="21" y="54"/>
                    <a:pt x="21" y="54"/>
                    <a:pt x="21" y="54"/>
                  </a:cubicBezTo>
                  <a:cubicBezTo>
                    <a:pt x="21" y="60"/>
                    <a:pt x="17" y="64"/>
                    <a:pt x="11" y="6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1" name="Freeform 47"/>
            <p:cNvSpPr>
              <a:spLocks noEditPoints="1"/>
            </p:cNvSpPr>
            <p:nvPr/>
          </p:nvSpPr>
          <p:spPr bwMode="auto">
            <a:xfrm>
              <a:off x="7391402" y="2459038"/>
              <a:ext cx="17463" cy="288925"/>
            </a:xfrm>
            <a:custGeom>
              <a:avLst/>
              <a:gdLst>
                <a:gd name="T0" fmla="*/ 11 w 21"/>
                <a:gd name="T1" fmla="*/ 365 h 365"/>
                <a:gd name="T2" fmla="*/ 0 w 21"/>
                <a:gd name="T3" fmla="*/ 354 h 365"/>
                <a:gd name="T4" fmla="*/ 0 w 21"/>
                <a:gd name="T5" fmla="*/ 311 h 365"/>
                <a:gd name="T6" fmla="*/ 11 w 21"/>
                <a:gd name="T7" fmla="*/ 300 h 365"/>
                <a:gd name="T8" fmla="*/ 21 w 21"/>
                <a:gd name="T9" fmla="*/ 311 h 365"/>
                <a:gd name="T10" fmla="*/ 21 w 21"/>
                <a:gd name="T11" fmla="*/ 354 h 365"/>
                <a:gd name="T12" fmla="*/ 11 w 21"/>
                <a:gd name="T13" fmla="*/ 365 h 365"/>
                <a:gd name="T14" fmla="*/ 11 w 21"/>
                <a:gd name="T15" fmla="*/ 265 h 365"/>
                <a:gd name="T16" fmla="*/ 0 w 21"/>
                <a:gd name="T17" fmla="*/ 254 h 365"/>
                <a:gd name="T18" fmla="*/ 0 w 21"/>
                <a:gd name="T19" fmla="*/ 211 h 365"/>
                <a:gd name="T20" fmla="*/ 11 w 21"/>
                <a:gd name="T21" fmla="*/ 200 h 365"/>
                <a:gd name="T22" fmla="*/ 21 w 21"/>
                <a:gd name="T23" fmla="*/ 211 h 365"/>
                <a:gd name="T24" fmla="*/ 21 w 21"/>
                <a:gd name="T25" fmla="*/ 254 h 365"/>
                <a:gd name="T26" fmla="*/ 11 w 21"/>
                <a:gd name="T27" fmla="*/ 265 h 365"/>
                <a:gd name="T28" fmla="*/ 11 w 21"/>
                <a:gd name="T29" fmla="*/ 165 h 365"/>
                <a:gd name="T30" fmla="*/ 0 w 21"/>
                <a:gd name="T31" fmla="*/ 154 h 365"/>
                <a:gd name="T32" fmla="*/ 0 w 21"/>
                <a:gd name="T33" fmla="*/ 111 h 365"/>
                <a:gd name="T34" fmla="*/ 11 w 21"/>
                <a:gd name="T35" fmla="*/ 100 h 365"/>
                <a:gd name="T36" fmla="*/ 21 w 21"/>
                <a:gd name="T37" fmla="*/ 111 h 365"/>
                <a:gd name="T38" fmla="*/ 21 w 21"/>
                <a:gd name="T39" fmla="*/ 154 h 365"/>
                <a:gd name="T40" fmla="*/ 11 w 21"/>
                <a:gd name="T41" fmla="*/ 165 h 365"/>
                <a:gd name="T42" fmla="*/ 11 w 21"/>
                <a:gd name="T43" fmla="*/ 64 h 365"/>
                <a:gd name="T44" fmla="*/ 0 w 21"/>
                <a:gd name="T45" fmla="*/ 54 h 365"/>
                <a:gd name="T46" fmla="*/ 0 w 21"/>
                <a:gd name="T47" fmla="*/ 11 h 365"/>
                <a:gd name="T48" fmla="*/ 11 w 21"/>
                <a:gd name="T49" fmla="*/ 0 h 365"/>
                <a:gd name="T50" fmla="*/ 21 w 21"/>
                <a:gd name="T51" fmla="*/ 11 h 365"/>
                <a:gd name="T52" fmla="*/ 21 w 21"/>
                <a:gd name="T53" fmla="*/ 54 h 365"/>
                <a:gd name="T54" fmla="*/ 11 w 21"/>
                <a:gd name="T55" fmla="*/ 64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1" h="365">
                  <a:moveTo>
                    <a:pt x="11" y="365"/>
                  </a:moveTo>
                  <a:cubicBezTo>
                    <a:pt x="5" y="365"/>
                    <a:pt x="0" y="360"/>
                    <a:pt x="0" y="354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05"/>
                    <a:pt x="5" y="300"/>
                    <a:pt x="11" y="300"/>
                  </a:cubicBezTo>
                  <a:cubicBezTo>
                    <a:pt x="17" y="300"/>
                    <a:pt x="21" y="305"/>
                    <a:pt x="21" y="311"/>
                  </a:cubicBezTo>
                  <a:cubicBezTo>
                    <a:pt x="21" y="354"/>
                    <a:pt x="21" y="354"/>
                    <a:pt x="21" y="354"/>
                  </a:cubicBezTo>
                  <a:cubicBezTo>
                    <a:pt x="21" y="360"/>
                    <a:pt x="17" y="365"/>
                    <a:pt x="11" y="365"/>
                  </a:cubicBezTo>
                  <a:close/>
                  <a:moveTo>
                    <a:pt x="11" y="265"/>
                  </a:moveTo>
                  <a:cubicBezTo>
                    <a:pt x="5" y="265"/>
                    <a:pt x="0" y="260"/>
                    <a:pt x="0" y="254"/>
                  </a:cubicBezTo>
                  <a:cubicBezTo>
                    <a:pt x="0" y="211"/>
                    <a:pt x="0" y="211"/>
                    <a:pt x="0" y="211"/>
                  </a:cubicBezTo>
                  <a:cubicBezTo>
                    <a:pt x="0" y="205"/>
                    <a:pt x="5" y="200"/>
                    <a:pt x="11" y="200"/>
                  </a:cubicBezTo>
                  <a:cubicBezTo>
                    <a:pt x="17" y="200"/>
                    <a:pt x="21" y="205"/>
                    <a:pt x="21" y="211"/>
                  </a:cubicBezTo>
                  <a:cubicBezTo>
                    <a:pt x="21" y="254"/>
                    <a:pt x="21" y="254"/>
                    <a:pt x="21" y="254"/>
                  </a:cubicBezTo>
                  <a:cubicBezTo>
                    <a:pt x="21" y="260"/>
                    <a:pt x="17" y="265"/>
                    <a:pt x="11" y="265"/>
                  </a:cubicBezTo>
                  <a:close/>
                  <a:moveTo>
                    <a:pt x="11" y="165"/>
                  </a:moveTo>
                  <a:cubicBezTo>
                    <a:pt x="5" y="165"/>
                    <a:pt x="0" y="160"/>
                    <a:pt x="0" y="154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05"/>
                    <a:pt x="5" y="100"/>
                    <a:pt x="11" y="100"/>
                  </a:cubicBezTo>
                  <a:cubicBezTo>
                    <a:pt x="17" y="100"/>
                    <a:pt x="21" y="105"/>
                    <a:pt x="21" y="111"/>
                  </a:cubicBezTo>
                  <a:cubicBezTo>
                    <a:pt x="21" y="154"/>
                    <a:pt x="21" y="154"/>
                    <a:pt x="21" y="154"/>
                  </a:cubicBezTo>
                  <a:cubicBezTo>
                    <a:pt x="21" y="160"/>
                    <a:pt x="17" y="165"/>
                    <a:pt x="11" y="165"/>
                  </a:cubicBezTo>
                  <a:close/>
                  <a:moveTo>
                    <a:pt x="11" y="64"/>
                  </a:moveTo>
                  <a:cubicBezTo>
                    <a:pt x="5" y="64"/>
                    <a:pt x="0" y="60"/>
                    <a:pt x="0" y="5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1" y="5"/>
                    <a:pt x="21" y="11"/>
                  </a:cubicBezTo>
                  <a:cubicBezTo>
                    <a:pt x="21" y="54"/>
                    <a:pt x="21" y="54"/>
                    <a:pt x="21" y="54"/>
                  </a:cubicBezTo>
                  <a:cubicBezTo>
                    <a:pt x="21" y="60"/>
                    <a:pt x="17" y="64"/>
                    <a:pt x="11" y="6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2" name="Freeform 48"/>
            <p:cNvSpPr>
              <a:spLocks/>
            </p:cNvSpPr>
            <p:nvPr/>
          </p:nvSpPr>
          <p:spPr bwMode="auto">
            <a:xfrm>
              <a:off x="7391402" y="2776538"/>
              <a:ext cx="17463" cy="33337"/>
            </a:xfrm>
            <a:custGeom>
              <a:avLst/>
              <a:gdLst>
                <a:gd name="T0" fmla="*/ 11 w 21"/>
                <a:gd name="T1" fmla="*/ 43 h 43"/>
                <a:gd name="T2" fmla="*/ 0 w 21"/>
                <a:gd name="T3" fmla="*/ 33 h 43"/>
                <a:gd name="T4" fmla="*/ 0 w 21"/>
                <a:gd name="T5" fmla="*/ 11 h 43"/>
                <a:gd name="T6" fmla="*/ 11 w 21"/>
                <a:gd name="T7" fmla="*/ 0 h 43"/>
                <a:gd name="T8" fmla="*/ 21 w 21"/>
                <a:gd name="T9" fmla="*/ 11 h 43"/>
                <a:gd name="T10" fmla="*/ 21 w 21"/>
                <a:gd name="T11" fmla="*/ 33 h 43"/>
                <a:gd name="T12" fmla="*/ 11 w 21"/>
                <a:gd name="T13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43">
                  <a:moveTo>
                    <a:pt x="11" y="43"/>
                  </a:moveTo>
                  <a:cubicBezTo>
                    <a:pt x="5" y="43"/>
                    <a:pt x="0" y="39"/>
                    <a:pt x="0" y="33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1" y="5"/>
                    <a:pt x="21" y="11"/>
                  </a:cubicBezTo>
                  <a:cubicBezTo>
                    <a:pt x="21" y="33"/>
                    <a:pt x="21" y="33"/>
                    <a:pt x="21" y="33"/>
                  </a:cubicBezTo>
                  <a:cubicBezTo>
                    <a:pt x="21" y="39"/>
                    <a:pt x="17" y="43"/>
                    <a:pt x="1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3" name="Freeform 49"/>
            <p:cNvSpPr>
              <a:spLocks/>
            </p:cNvSpPr>
            <p:nvPr/>
          </p:nvSpPr>
          <p:spPr bwMode="auto">
            <a:xfrm>
              <a:off x="7378702" y="2316163"/>
              <a:ext cx="30163" cy="30162"/>
            </a:xfrm>
            <a:custGeom>
              <a:avLst/>
              <a:gdLst>
                <a:gd name="T0" fmla="*/ 12 w 39"/>
                <a:gd name="T1" fmla="*/ 38 h 38"/>
                <a:gd name="T2" fmla="*/ 5 w 39"/>
                <a:gd name="T3" fmla="*/ 35 h 38"/>
                <a:gd name="T4" fmla="*/ 5 w 39"/>
                <a:gd name="T5" fmla="*/ 20 h 38"/>
                <a:gd name="T6" fmla="*/ 20 w 39"/>
                <a:gd name="T7" fmla="*/ 4 h 38"/>
                <a:gd name="T8" fmla="*/ 35 w 39"/>
                <a:gd name="T9" fmla="*/ 4 h 38"/>
                <a:gd name="T10" fmla="*/ 35 w 39"/>
                <a:gd name="T11" fmla="*/ 20 h 38"/>
                <a:gd name="T12" fmla="*/ 20 w 39"/>
                <a:gd name="T13" fmla="*/ 35 h 38"/>
                <a:gd name="T14" fmla="*/ 12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12" y="38"/>
                  </a:moveTo>
                  <a:cubicBezTo>
                    <a:pt x="9" y="38"/>
                    <a:pt x="7" y="37"/>
                    <a:pt x="5" y="35"/>
                  </a:cubicBezTo>
                  <a:cubicBezTo>
                    <a:pt x="0" y="31"/>
                    <a:pt x="0" y="24"/>
                    <a:pt x="5" y="20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4" y="0"/>
                    <a:pt x="31" y="0"/>
                    <a:pt x="35" y="4"/>
                  </a:cubicBezTo>
                  <a:cubicBezTo>
                    <a:pt x="39" y="8"/>
                    <a:pt x="39" y="15"/>
                    <a:pt x="35" y="20"/>
                  </a:cubicBezTo>
                  <a:cubicBezTo>
                    <a:pt x="20" y="35"/>
                    <a:pt x="20" y="35"/>
                    <a:pt x="20" y="35"/>
                  </a:cubicBezTo>
                  <a:cubicBezTo>
                    <a:pt x="18" y="37"/>
                    <a:pt x="15" y="38"/>
                    <a:pt x="12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4" name="Freeform 50"/>
            <p:cNvSpPr>
              <a:spLocks/>
            </p:cNvSpPr>
            <p:nvPr/>
          </p:nvSpPr>
          <p:spPr bwMode="auto">
            <a:xfrm>
              <a:off x="7323139" y="2360613"/>
              <a:ext cx="42863" cy="41275"/>
            </a:xfrm>
            <a:custGeom>
              <a:avLst/>
              <a:gdLst>
                <a:gd name="T0" fmla="*/ 11 w 54"/>
                <a:gd name="T1" fmla="*/ 53 h 53"/>
                <a:gd name="T2" fmla="*/ 4 w 54"/>
                <a:gd name="T3" fmla="*/ 50 h 53"/>
                <a:gd name="T4" fmla="*/ 4 w 54"/>
                <a:gd name="T5" fmla="*/ 34 h 53"/>
                <a:gd name="T6" fmla="*/ 34 w 54"/>
                <a:gd name="T7" fmla="*/ 4 h 53"/>
                <a:gd name="T8" fmla="*/ 49 w 54"/>
                <a:gd name="T9" fmla="*/ 4 h 53"/>
                <a:gd name="T10" fmla="*/ 49 w 54"/>
                <a:gd name="T11" fmla="*/ 19 h 53"/>
                <a:gd name="T12" fmla="*/ 19 w 54"/>
                <a:gd name="T13" fmla="*/ 50 h 53"/>
                <a:gd name="T14" fmla="*/ 11 w 54"/>
                <a:gd name="T15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4" h="53">
                  <a:moveTo>
                    <a:pt x="11" y="53"/>
                  </a:moveTo>
                  <a:cubicBezTo>
                    <a:pt x="9" y="53"/>
                    <a:pt x="6" y="52"/>
                    <a:pt x="4" y="50"/>
                  </a:cubicBezTo>
                  <a:cubicBezTo>
                    <a:pt x="0" y="45"/>
                    <a:pt x="0" y="39"/>
                    <a:pt x="4" y="34"/>
                  </a:cubicBezTo>
                  <a:cubicBezTo>
                    <a:pt x="34" y="4"/>
                    <a:pt x="34" y="4"/>
                    <a:pt x="34" y="4"/>
                  </a:cubicBezTo>
                  <a:cubicBezTo>
                    <a:pt x="38" y="0"/>
                    <a:pt x="45" y="0"/>
                    <a:pt x="49" y="4"/>
                  </a:cubicBezTo>
                  <a:cubicBezTo>
                    <a:pt x="54" y="8"/>
                    <a:pt x="54" y="15"/>
                    <a:pt x="49" y="19"/>
                  </a:cubicBezTo>
                  <a:cubicBezTo>
                    <a:pt x="19" y="50"/>
                    <a:pt x="19" y="50"/>
                    <a:pt x="19" y="50"/>
                  </a:cubicBezTo>
                  <a:cubicBezTo>
                    <a:pt x="17" y="52"/>
                    <a:pt x="14" y="53"/>
                    <a:pt x="11" y="5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5" name="Freeform 51"/>
            <p:cNvSpPr>
              <a:spLocks noEditPoints="1"/>
            </p:cNvSpPr>
            <p:nvPr/>
          </p:nvSpPr>
          <p:spPr bwMode="auto">
            <a:xfrm>
              <a:off x="7097714" y="2416175"/>
              <a:ext cx="211138" cy="211137"/>
            </a:xfrm>
            <a:custGeom>
              <a:avLst/>
              <a:gdLst>
                <a:gd name="T0" fmla="*/ 12 w 266"/>
                <a:gd name="T1" fmla="*/ 266 h 266"/>
                <a:gd name="T2" fmla="*/ 4 w 266"/>
                <a:gd name="T3" fmla="*/ 263 h 266"/>
                <a:gd name="T4" fmla="*/ 4 w 266"/>
                <a:gd name="T5" fmla="*/ 247 h 266"/>
                <a:gd name="T6" fmla="*/ 34 w 266"/>
                <a:gd name="T7" fmla="*/ 217 h 266"/>
                <a:gd name="T8" fmla="*/ 50 w 266"/>
                <a:gd name="T9" fmla="*/ 217 h 266"/>
                <a:gd name="T10" fmla="*/ 50 w 266"/>
                <a:gd name="T11" fmla="*/ 232 h 266"/>
                <a:gd name="T12" fmla="*/ 19 w 266"/>
                <a:gd name="T13" fmla="*/ 263 h 266"/>
                <a:gd name="T14" fmla="*/ 12 w 266"/>
                <a:gd name="T15" fmla="*/ 266 h 266"/>
                <a:gd name="T16" fmla="*/ 82 w 266"/>
                <a:gd name="T17" fmla="*/ 195 h 266"/>
                <a:gd name="T18" fmla="*/ 75 w 266"/>
                <a:gd name="T19" fmla="*/ 192 h 266"/>
                <a:gd name="T20" fmla="*/ 75 w 266"/>
                <a:gd name="T21" fmla="*/ 176 h 266"/>
                <a:gd name="T22" fmla="*/ 105 w 266"/>
                <a:gd name="T23" fmla="*/ 146 h 266"/>
                <a:gd name="T24" fmla="*/ 120 w 266"/>
                <a:gd name="T25" fmla="*/ 146 h 266"/>
                <a:gd name="T26" fmla="*/ 120 w 266"/>
                <a:gd name="T27" fmla="*/ 162 h 266"/>
                <a:gd name="T28" fmla="*/ 90 w 266"/>
                <a:gd name="T29" fmla="*/ 192 h 266"/>
                <a:gd name="T30" fmla="*/ 82 w 266"/>
                <a:gd name="T31" fmla="*/ 195 h 266"/>
                <a:gd name="T32" fmla="*/ 153 w 266"/>
                <a:gd name="T33" fmla="*/ 124 h 266"/>
                <a:gd name="T34" fmla="*/ 145 w 266"/>
                <a:gd name="T35" fmla="*/ 121 h 266"/>
                <a:gd name="T36" fmla="*/ 145 w 266"/>
                <a:gd name="T37" fmla="*/ 106 h 266"/>
                <a:gd name="T38" fmla="*/ 176 w 266"/>
                <a:gd name="T39" fmla="*/ 75 h 266"/>
                <a:gd name="T40" fmla="*/ 191 w 266"/>
                <a:gd name="T41" fmla="*/ 75 h 266"/>
                <a:gd name="T42" fmla="*/ 191 w 266"/>
                <a:gd name="T43" fmla="*/ 91 h 266"/>
                <a:gd name="T44" fmla="*/ 161 w 266"/>
                <a:gd name="T45" fmla="*/ 121 h 266"/>
                <a:gd name="T46" fmla="*/ 153 w 266"/>
                <a:gd name="T47" fmla="*/ 124 h 266"/>
                <a:gd name="T48" fmla="*/ 224 w 266"/>
                <a:gd name="T49" fmla="*/ 54 h 266"/>
                <a:gd name="T50" fmla="*/ 216 w 266"/>
                <a:gd name="T51" fmla="*/ 50 h 266"/>
                <a:gd name="T52" fmla="*/ 216 w 266"/>
                <a:gd name="T53" fmla="*/ 35 h 266"/>
                <a:gd name="T54" fmla="*/ 246 w 266"/>
                <a:gd name="T55" fmla="*/ 5 h 266"/>
                <a:gd name="T56" fmla="*/ 262 w 266"/>
                <a:gd name="T57" fmla="*/ 5 h 266"/>
                <a:gd name="T58" fmla="*/ 262 w 266"/>
                <a:gd name="T59" fmla="*/ 20 h 266"/>
                <a:gd name="T60" fmla="*/ 231 w 266"/>
                <a:gd name="T61" fmla="*/ 50 h 266"/>
                <a:gd name="T62" fmla="*/ 224 w 266"/>
                <a:gd name="T63" fmla="*/ 54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66" h="266">
                  <a:moveTo>
                    <a:pt x="12" y="266"/>
                  </a:moveTo>
                  <a:cubicBezTo>
                    <a:pt x="9" y="266"/>
                    <a:pt x="6" y="265"/>
                    <a:pt x="4" y="263"/>
                  </a:cubicBezTo>
                  <a:cubicBezTo>
                    <a:pt x="0" y="258"/>
                    <a:pt x="0" y="251"/>
                    <a:pt x="4" y="247"/>
                  </a:cubicBezTo>
                  <a:cubicBezTo>
                    <a:pt x="34" y="217"/>
                    <a:pt x="34" y="217"/>
                    <a:pt x="34" y="217"/>
                  </a:cubicBezTo>
                  <a:cubicBezTo>
                    <a:pt x="38" y="213"/>
                    <a:pt x="45" y="213"/>
                    <a:pt x="50" y="217"/>
                  </a:cubicBezTo>
                  <a:cubicBezTo>
                    <a:pt x="54" y="221"/>
                    <a:pt x="54" y="228"/>
                    <a:pt x="50" y="232"/>
                  </a:cubicBezTo>
                  <a:cubicBezTo>
                    <a:pt x="19" y="263"/>
                    <a:pt x="19" y="263"/>
                    <a:pt x="19" y="263"/>
                  </a:cubicBezTo>
                  <a:cubicBezTo>
                    <a:pt x="17" y="265"/>
                    <a:pt x="14" y="266"/>
                    <a:pt x="12" y="266"/>
                  </a:cubicBezTo>
                  <a:close/>
                  <a:moveTo>
                    <a:pt x="82" y="195"/>
                  </a:moveTo>
                  <a:cubicBezTo>
                    <a:pt x="80" y="195"/>
                    <a:pt x="77" y="194"/>
                    <a:pt x="75" y="192"/>
                  </a:cubicBezTo>
                  <a:cubicBezTo>
                    <a:pt x="70" y="188"/>
                    <a:pt x="70" y="181"/>
                    <a:pt x="75" y="176"/>
                  </a:cubicBezTo>
                  <a:cubicBezTo>
                    <a:pt x="105" y="146"/>
                    <a:pt x="105" y="146"/>
                    <a:pt x="105" y="146"/>
                  </a:cubicBezTo>
                  <a:cubicBezTo>
                    <a:pt x="109" y="142"/>
                    <a:pt x="116" y="142"/>
                    <a:pt x="120" y="146"/>
                  </a:cubicBezTo>
                  <a:cubicBezTo>
                    <a:pt x="125" y="150"/>
                    <a:pt x="125" y="157"/>
                    <a:pt x="120" y="162"/>
                  </a:cubicBezTo>
                  <a:cubicBezTo>
                    <a:pt x="90" y="192"/>
                    <a:pt x="90" y="192"/>
                    <a:pt x="90" y="192"/>
                  </a:cubicBezTo>
                  <a:cubicBezTo>
                    <a:pt x="88" y="194"/>
                    <a:pt x="85" y="195"/>
                    <a:pt x="82" y="195"/>
                  </a:cubicBezTo>
                  <a:close/>
                  <a:moveTo>
                    <a:pt x="153" y="124"/>
                  </a:moveTo>
                  <a:cubicBezTo>
                    <a:pt x="150" y="124"/>
                    <a:pt x="147" y="123"/>
                    <a:pt x="145" y="121"/>
                  </a:cubicBezTo>
                  <a:cubicBezTo>
                    <a:pt x="141" y="117"/>
                    <a:pt x="141" y="110"/>
                    <a:pt x="145" y="106"/>
                  </a:cubicBezTo>
                  <a:cubicBezTo>
                    <a:pt x="176" y="75"/>
                    <a:pt x="176" y="75"/>
                    <a:pt x="176" y="75"/>
                  </a:cubicBezTo>
                  <a:cubicBezTo>
                    <a:pt x="180" y="71"/>
                    <a:pt x="187" y="71"/>
                    <a:pt x="191" y="75"/>
                  </a:cubicBezTo>
                  <a:cubicBezTo>
                    <a:pt x="195" y="80"/>
                    <a:pt x="195" y="87"/>
                    <a:pt x="191" y="91"/>
                  </a:cubicBezTo>
                  <a:cubicBezTo>
                    <a:pt x="161" y="121"/>
                    <a:pt x="161" y="121"/>
                    <a:pt x="161" y="121"/>
                  </a:cubicBezTo>
                  <a:cubicBezTo>
                    <a:pt x="159" y="123"/>
                    <a:pt x="156" y="124"/>
                    <a:pt x="153" y="124"/>
                  </a:cubicBezTo>
                  <a:close/>
                  <a:moveTo>
                    <a:pt x="224" y="54"/>
                  </a:moveTo>
                  <a:cubicBezTo>
                    <a:pt x="221" y="54"/>
                    <a:pt x="218" y="52"/>
                    <a:pt x="216" y="50"/>
                  </a:cubicBezTo>
                  <a:cubicBezTo>
                    <a:pt x="212" y="46"/>
                    <a:pt x="212" y="39"/>
                    <a:pt x="216" y="35"/>
                  </a:cubicBezTo>
                  <a:cubicBezTo>
                    <a:pt x="246" y="5"/>
                    <a:pt x="246" y="5"/>
                    <a:pt x="246" y="5"/>
                  </a:cubicBezTo>
                  <a:cubicBezTo>
                    <a:pt x="251" y="0"/>
                    <a:pt x="257" y="0"/>
                    <a:pt x="262" y="5"/>
                  </a:cubicBezTo>
                  <a:cubicBezTo>
                    <a:pt x="266" y="9"/>
                    <a:pt x="266" y="16"/>
                    <a:pt x="262" y="20"/>
                  </a:cubicBezTo>
                  <a:cubicBezTo>
                    <a:pt x="231" y="50"/>
                    <a:pt x="231" y="50"/>
                    <a:pt x="231" y="50"/>
                  </a:cubicBezTo>
                  <a:cubicBezTo>
                    <a:pt x="229" y="52"/>
                    <a:pt x="227" y="54"/>
                    <a:pt x="224" y="5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6" name="Freeform 52"/>
            <p:cNvSpPr>
              <a:spLocks/>
            </p:cNvSpPr>
            <p:nvPr/>
          </p:nvSpPr>
          <p:spPr bwMode="auto">
            <a:xfrm>
              <a:off x="7053264" y="2640013"/>
              <a:ext cx="31750" cy="30162"/>
            </a:xfrm>
            <a:custGeom>
              <a:avLst/>
              <a:gdLst>
                <a:gd name="T0" fmla="*/ 12 w 39"/>
                <a:gd name="T1" fmla="*/ 38 h 38"/>
                <a:gd name="T2" fmla="*/ 4 w 39"/>
                <a:gd name="T3" fmla="*/ 35 h 38"/>
                <a:gd name="T4" fmla="*/ 4 w 39"/>
                <a:gd name="T5" fmla="*/ 20 h 38"/>
                <a:gd name="T6" fmla="*/ 19 w 39"/>
                <a:gd name="T7" fmla="*/ 5 h 38"/>
                <a:gd name="T8" fmla="*/ 35 w 39"/>
                <a:gd name="T9" fmla="*/ 5 h 38"/>
                <a:gd name="T10" fmla="*/ 35 w 39"/>
                <a:gd name="T11" fmla="*/ 20 h 38"/>
                <a:gd name="T12" fmla="*/ 19 w 39"/>
                <a:gd name="T13" fmla="*/ 35 h 38"/>
                <a:gd name="T14" fmla="*/ 12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12" y="38"/>
                  </a:moveTo>
                  <a:cubicBezTo>
                    <a:pt x="9" y="38"/>
                    <a:pt x="6" y="37"/>
                    <a:pt x="4" y="35"/>
                  </a:cubicBezTo>
                  <a:cubicBezTo>
                    <a:pt x="0" y="31"/>
                    <a:pt x="0" y="24"/>
                    <a:pt x="4" y="20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4" y="0"/>
                    <a:pt x="31" y="0"/>
                    <a:pt x="35" y="5"/>
                  </a:cubicBezTo>
                  <a:cubicBezTo>
                    <a:pt x="39" y="9"/>
                    <a:pt x="39" y="16"/>
                    <a:pt x="35" y="20"/>
                  </a:cubicBezTo>
                  <a:cubicBezTo>
                    <a:pt x="19" y="35"/>
                    <a:pt x="19" y="35"/>
                    <a:pt x="19" y="35"/>
                  </a:cubicBezTo>
                  <a:cubicBezTo>
                    <a:pt x="17" y="37"/>
                    <a:pt x="15" y="38"/>
                    <a:pt x="12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7" name="Freeform 53"/>
            <p:cNvSpPr>
              <a:spLocks/>
            </p:cNvSpPr>
            <p:nvPr/>
          </p:nvSpPr>
          <p:spPr bwMode="auto">
            <a:xfrm>
              <a:off x="7391402" y="2316163"/>
              <a:ext cx="30163" cy="30162"/>
            </a:xfrm>
            <a:custGeom>
              <a:avLst/>
              <a:gdLst>
                <a:gd name="T0" fmla="*/ 27 w 39"/>
                <a:gd name="T1" fmla="*/ 38 h 38"/>
                <a:gd name="T2" fmla="*/ 19 w 39"/>
                <a:gd name="T3" fmla="*/ 35 h 38"/>
                <a:gd name="T4" fmla="*/ 4 w 39"/>
                <a:gd name="T5" fmla="*/ 20 h 38"/>
                <a:gd name="T6" fmla="*/ 4 w 39"/>
                <a:gd name="T7" fmla="*/ 4 h 38"/>
                <a:gd name="T8" fmla="*/ 19 w 39"/>
                <a:gd name="T9" fmla="*/ 4 h 38"/>
                <a:gd name="T10" fmla="*/ 35 w 39"/>
                <a:gd name="T11" fmla="*/ 20 h 38"/>
                <a:gd name="T12" fmla="*/ 35 w 39"/>
                <a:gd name="T13" fmla="*/ 35 h 38"/>
                <a:gd name="T14" fmla="*/ 2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27" y="38"/>
                  </a:moveTo>
                  <a:cubicBezTo>
                    <a:pt x="24" y="38"/>
                    <a:pt x="21" y="37"/>
                    <a:pt x="19" y="35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0" y="15"/>
                    <a:pt x="0" y="8"/>
                    <a:pt x="4" y="4"/>
                  </a:cubicBezTo>
                  <a:cubicBezTo>
                    <a:pt x="8" y="0"/>
                    <a:pt x="15" y="0"/>
                    <a:pt x="19" y="4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9" y="24"/>
                    <a:pt x="39" y="31"/>
                    <a:pt x="35" y="35"/>
                  </a:cubicBezTo>
                  <a:cubicBezTo>
                    <a:pt x="32" y="37"/>
                    <a:pt x="30" y="38"/>
                    <a:pt x="27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8" name="Freeform 54"/>
            <p:cNvSpPr>
              <a:spLocks/>
            </p:cNvSpPr>
            <p:nvPr/>
          </p:nvSpPr>
          <p:spPr bwMode="auto">
            <a:xfrm>
              <a:off x="7434264" y="2360613"/>
              <a:ext cx="44450" cy="41275"/>
            </a:xfrm>
            <a:custGeom>
              <a:avLst/>
              <a:gdLst>
                <a:gd name="T0" fmla="*/ 43 w 55"/>
                <a:gd name="T1" fmla="*/ 53 h 53"/>
                <a:gd name="T2" fmla="*/ 35 w 55"/>
                <a:gd name="T3" fmla="*/ 50 h 53"/>
                <a:gd name="T4" fmla="*/ 5 w 55"/>
                <a:gd name="T5" fmla="*/ 19 h 53"/>
                <a:gd name="T6" fmla="*/ 5 w 55"/>
                <a:gd name="T7" fmla="*/ 4 h 53"/>
                <a:gd name="T8" fmla="*/ 20 w 55"/>
                <a:gd name="T9" fmla="*/ 4 h 53"/>
                <a:gd name="T10" fmla="*/ 50 w 55"/>
                <a:gd name="T11" fmla="*/ 34 h 53"/>
                <a:gd name="T12" fmla="*/ 50 w 55"/>
                <a:gd name="T13" fmla="*/ 50 h 53"/>
                <a:gd name="T14" fmla="*/ 43 w 55"/>
                <a:gd name="T15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" h="53">
                  <a:moveTo>
                    <a:pt x="43" y="53"/>
                  </a:moveTo>
                  <a:cubicBezTo>
                    <a:pt x="40" y="53"/>
                    <a:pt x="37" y="52"/>
                    <a:pt x="35" y="50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0" y="15"/>
                    <a:pt x="0" y="8"/>
                    <a:pt x="5" y="4"/>
                  </a:cubicBezTo>
                  <a:cubicBezTo>
                    <a:pt x="9" y="0"/>
                    <a:pt x="16" y="0"/>
                    <a:pt x="20" y="4"/>
                  </a:cubicBezTo>
                  <a:cubicBezTo>
                    <a:pt x="50" y="34"/>
                    <a:pt x="50" y="34"/>
                    <a:pt x="50" y="34"/>
                  </a:cubicBezTo>
                  <a:cubicBezTo>
                    <a:pt x="55" y="39"/>
                    <a:pt x="55" y="45"/>
                    <a:pt x="50" y="50"/>
                  </a:cubicBezTo>
                  <a:cubicBezTo>
                    <a:pt x="48" y="52"/>
                    <a:pt x="45" y="53"/>
                    <a:pt x="43" y="5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09" name="Freeform 55"/>
            <p:cNvSpPr>
              <a:spLocks noEditPoints="1"/>
            </p:cNvSpPr>
            <p:nvPr/>
          </p:nvSpPr>
          <p:spPr bwMode="auto">
            <a:xfrm>
              <a:off x="7491414" y="2416175"/>
              <a:ext cx="211138" cy="211137"/>
            </a:xfrm>
            <a:custGeom>
              <a:avLst/>
              <a:gdLst>
                <a:gd name="T0" fmla="*/ 255 w 266"/>
                <a:gd name="T1" fmla="*/ 266 h 266"/>
                <a:gd name="T2" fmla="*/ 247 w 266"/>
                <a:gd name="T3" fmla="*/ 263 h 266"/>
                <a:gd name="T4" fmla="*/ 217 w 266"/>
                <a:gd name="T5" fmla="*/ 232 h 266"/>
                <a:gd name="T6" fmla="*/ 217 w 266"/>
                <a:gd name="T7" fmla="*/ 217 h 266"/>
                <a:gd name="T8" fmla="*/ 232 w 266"/>
                <a:gd name="T9" fmla="*/ 217 h 266"/>
                <a:gd name="T10" fmla="*/ 262 w 266"/>
                <a:gd name="T11" fmla="*/ 247 h 266"/>
                <a:gd name="T12" fmla="*/ 262 w 266"/>
                <a:gd name="T13" fmla="*/ 263 h 266"/>
                <a:gd name="T14" fmla="*/ 255 w 266"/>
                <a:gd name="T15" fmla="*/ 266 h 266"/>
                <a:gd name="T16" fmla="*/ 184 w 266"/>
                <a:gd name="T17" fmla="*/ 195 h 266"/>
                <a:gd name="T18" fmla="*/ 176 w 266"/>
                <a:gd name="T19" fmla="*/ 192 h 266"/>
                <a:gd name="T20" fmla="*/ 146 w 266"/>
                <a:gd name="T21" fmla="*/ 162 h 266"/>
                <a:gd name="T22" fmla="*/ 146 w 266"/>
                <a:gd name="T23" fmla="*/ 146 h 266"/>
                <a:gd name="T24" fmla="*/ 161 w 266"/>
                <a:gd name="T25" fmla="*/ 146 h 266"/>
                <a:gd name="T26" fmla="*/ 191 w 266"/>
                <a:gd name="T27" fmla="*/ 176 h 266"/>
                <a:gd name="T28" fmla="*/ 191 w 266"/>
                <a:gd name="T29" fmla="*/ 192 h 266"/>
                <a:gd name="T30" fmla="*/ 184 w 266"/>
                <a:gd name="T31" fmla="*/ 195 h 266"/>
                <a:gd name="T32" fmla="*/ 113 w 266"/>
                <a:gd name="T33" fmla="*/ 124 h 266"/>
                <a:gd name="T34" fmla="*/ 105 w 266"/>
                <a:gd name="T35" fmla="*/ 121 h 266"/>
                <a:gd name="T36" fmla="*/ 75 w 266"/>
                <a:gd name="T37" fmla="*/ 91 h 266"/>
                <a:gd name="T38" fmla="*/ 75 w 266"/>
                <a:gd name="T39" fmla="*/ 75 h 266"/>
                <a:gd name="T40" fmla="*/ 90 w 266"/>
                <a:gd name="T41" fmla="*/ 75 h 266"/>
                <a:gd name="T42" fmla="*/ 121 w 266"/>
                <a:gd name="T43" fmla="*/ 106 h 266"/>
                <a:gd name="T44" fmla="*/ 121 w 266"/>
                <a:gd name="T45" fmla="*/ 121 h 266"/>
                <a:gd name="T46" fmla="*/ 113 w 266"/>
                <a:gd name="T47" fmla="*/ 124 h 266"/>
                <a:gd name="T48" fmla="*/ 42 w 266"/>
                <a:gd name="T49" fmla="*/ 54 h 266"/>
                <a:gd name="T50" fmla="*/ 35 w 266"/>
                <a:gd name="T51" fmla="*/ 50 h 266"/>
                <a:gd name="T52" fmla="*/ 4 w 266"/>
                <a:gd name="T53" fmla="*/ 20 h 266"/>
                <a:gd name="T54" fmla="*/ 4 w 266"/>
                <a:gd name="T55" fmla="*/ 5 h 266"/>
                <a:gd name="T56" fmla="*/ 20 w 266"/>
                <a:gd name="T57" fmla="*/ 5 h 266"/>
                <a:gd name="T58" fmla="*/ 50 w 266"/>
                <a:gd name="T59" fmla="*/ 35 h 266"/>
                <a:gd name="T60" fmla="*/ 50 w 266"/>
                <a:gd name="T61" fmla="*/ 50 h 266"/>
                <a:gd name="T62" fmla="*/ 42 w 266"/>
                <a:gd name="T63" fmla="*/ 54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66" h="266">
                  <a:moveTo>
                    <a:pt x="255" y="266"/>
                  </a:moveTo>
                  <a:cubicBezTo>
                    <a:pt x="252" y="266"/>
                    <a:pt x="249" y="265"/>
                    <a:pt x="247" y="263"/>
                  </a:cubicBezTo>
                  <a:cubicBezTo>
                    <a:pt x="217" y="232"/>
                    <a:pt x="217" y="232"/>
                    <a:pt x="217" y="232"/>
                  </a:cubicBezTo>
                  <a:cubicBezTo>
                    <a:pt x="212" y="228"/>
                    <a:pt x="212" y="221"/>
                    <a:pt x="217" y="217"/>
                  </a:cubicBezTo>
                  <a:cubicBezTo>
                    <a:pt x="221" y="213"/>
                    <a:pt x="228" y="213"/>
                    <a:pt x="232" y="217"/>
                  </a:cubicBezTo>
                  <a:cubicBezTo>
                    <a:pt x="262" y="247"/>
                    <a:pt x="262" y="247"/>
                    <a:pt x="262" y="247"/>
                  </a:cubicBezTo>
                  <a:cubicBezTo>
                    <a:pt x="266" y="251"/>
                    <a:pt x="266" y="258"/>
                    <a:pt x="262" y="263"/>
                  </a:cubicBezTo>
                  <a:cubicBezTo>
                    <a:pt x="260" y="265"/>
                    <a:pt x="257" y="266"/>
                    <a:pt x="255" y="266"/>
                  </a:cubicBezTo>
                  <a:close/>
                  <a:moveTo>
                    <a:pt x="184" y="195"/>
                  </a:moveTo>
                  <a:cubicBezTo>
                    <a:pt x="181" y="195"/>
                    <a:pt x="178" y="194"/>
                    <a:pt x="176" y="192"/>
                  </a:cubicBezTo>
                  <a:cubicBezTo>
                    <a:pt x="146" y="162"/>
                    <a:pt x="146" y="162"/>
                    <a:pt x="146" y="162"/>
                  </a:cubicBezTo>
                  <a:cubicBezTo>
                    <a:pt x="142" y="157"/>
                    <a:pt x="142" y="150"/>
                    <a:pt x="146" y="146"/>
                  </a:cubicBezTo>
                  <a:cubicBezTo>
                    <a:pt x="150" y="142"/>
                    <a:pt x="157" y="142"/>
                    <a:pt x="161" y="146"/>
                  </a:cubicBezTo>
                  <a:cubicBezTo>
                    <a:pt x="191" y="176"/>
                    <a:pt x="191" y="176"/>
                    <a:pt x="191" y="176"/>
                  </a:cubicBezTo>
                  <a:cubicBezTo>
                    <a:pt x="196" y="181"/>
                    <a:pt x="196" y="188"/>
                    <a:pt x="191" y="192"/>
                  </a:cubicBezTo>
                  <a:cubicBezTo>
                    <a:pt x="189" y="194"/>
                    <a:pt x="187" y="195"/>
                    <a:pt x="184" y="195"/>
                  </a:cubicBezTo>
                  <a:close/>
                  <a:moveTo>
                    <a:pt x="113" y="124"/>
                  </a:moveTo>
                  <a:cubicBezTo>
                    <a:pt x="110" y="124"/>
                    <a:pt x="108" y="123"/>
                    <a:pt x="105" y="12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1" y="87"/>
                    <a:pt x="71" y="80"/>
                    <a:pt x="75" y="75"/>
                  </a:cubicBezTo>
                  <a:cubicBezTo>
                    <a:pt x="79" y="71"/>
                    <a:pt x="86" y="71"/>
                    <a:pt x="90" y="75"/>
                  </a:cubicBezTo>
                  <a:cubicBezTo>
                    <a:pt x="121" y="106"/>
                    <a:pt x="121" y="106"/>
                    <a:pt x="121" y="106"/>
                  </a:cubicBezTo>
                  <a:cubicBezTo>
                    <a:pt x="125" y="110"/>
                    <a:pt x="125" y="117"/>
                    <a:pt x="121" y="121"/>
                  </a:cubicBezTo>
                  <a:cubicBezTo>
                    <a:pt x="119" y="123"/>
                    <a:pt x="116" y="124"/>
                    <a:pt x="113" y="124"/>
                  </a:cubicBezTo>
                  <a:close/>
                  <a:moveTo>
                    <a:pt x="42" y="54"/>
                  </a:moveTo>
                  <a:cubicBezTo>
                    <a:pt x="40" y="54"/>
                    <a:pt x="37" y="52"/>
                    <a:pt x="35" y="50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0" y="16"/>
                    <a:pt x="0" y="9"/>
                    <a:pt x="4" y="5"/>
                  </a:cubicBezTo>
                  <a:cubicBezTo>
                    <a:pt x="9" y="0"/>
                    <a:pt x="15" y="0"/>
                    <a:pt x="20" y="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4" y="39"/>
                    <a:pt x="54" y="46"/>
                    <a:pt x="50" y="50"/>
                  </a:cubicBezTo>
                  <a:cubicBezTo>
                    <a:pt x="48" y="52"/>
                    <a:pt x="45" y="54"/>
                    <a:pt x="42" y="54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10" name="Freeform 56"/>
            <p:cNvSpPr>
              <a:spLocks/>
            </p:cNvSpPr>
            <p:nvPr/>
          </p:nvSpPr>
          <p:spPr bwMode="auto">
            <a:xfrm>
              <a:off x="7715252" y="2640013"/>
              <a:ext cx="31750" cy="30162"/>
            </a:xfrm>
            <a:custGeom>
              <a:avLst/>
              <a:gdLst>
                <a:gd name="T0" fmla="*/ 27 w 39"/>
                <a:gd name="T1" fmla="*/ 38 h 38"/>
                <a:gd name="T2" fmla="*/ 20 w 39"/>
                <a:gd name="T3" fmla="*/ 35 h 38"/>
                <a:gd name="T4" fmla="*/ 4 w 39"/>
                <a:gd name="T5" fmla="*/ 20 h 38"/>
                <a:gd name="T6" fmla="*/ 4 w 39"/>
                <a:gd name="T7" fmla="*/ 5 h 38"/>
                <a:gd name="T8" fmla="*/ 20 w 39"/>
                <a:gd name="T9" fmla="*/ 5 h 38"/>
                <a:gd name="T10" fmla="*/ 35 w 39"/>
                <a:gd name="T11" fmla="*/ 20 h 38"/>
                <a:gd name="T12" fmla="*/ 35 w 39"/>
                <a:gd name="T13" fmla="*/ 35 h 38"/>
                <a:gd name="T14" fmla="*/ 2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27" y="38"/>
                  </a:moveTo>
                  <a:cubicBezTo>
                    <a:pt x="25" y="38"/>
                    <a:pt x="22" y="37"/>
                    <a:pt x="20" y="35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0" y="16"/>
                    <a:pt x="0" y="9"/>
                    <a:pt x="4" y="5"/>
                  </a:cubicBezTo>
                  <a:cubicBezTo>
                    <a:pt x="9" y="0"/>
                    <a:pt x="15" y="0"/>
                    <a:pt x="20" y="5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9" y="24"/>
                    <a:pt x="39" y="31"/>
                    <a:pt x="35" y="35"/>
                  </a:cubicBezTo>
                  <a:cubicBezTo>
                    <a:pt x="33" y="37"/>
                    <a:pt x="30" y="38"/>
                    <a:pt x="27" y="38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11" name="Freeform 57"/>
            <p:cNvSpPr>
              <a:spLocks/>
            </p:cNvSpPr>
            <p:nvPr/>
          </p:nvSpPr>
          <p:spPr bwMode="auto">
            <a:xfrm>
              <a:off x="7389814" y="2316163"/>
              <a:ext cx="26988" cy="33337"/>
            </a:xfrm>
            <a:custGeom>
              <a:avLst/>
              <a:gdLst>
                <a:gd name="T0" fmla="*/ 21 w 33"/>
                <a:gd name="T1" fmla="*/ 43 h 43"/>
                <a:gd name="T2" fmla="*/ 11 w 33"/>
                <a:gd name="T3" fmla="*/ 36 h 43"/>
                <a:gd name="T4" fmla="*/ 3 w 33"/>
                <a:gd name="T5" fmla="*/ 16 h 43"/>
                <a:gd name="T6" fmla="*/ 8 w 33"/>
                <a:gd name="T7" fmla="*/ 2 h 43"/>
                <a:gd name="T8" fmla="*/ 23 w 33"/>
                <a:gd name="T9" fmla="*/ 8 h 43"/>
                <a:gd name="T10" fmla="*/ 31 w 33"/>
                <a:gd name="T11" fmla="*/ 28 h 43"/>
                <a:gd name="T12" fmla="*/ 25 w 33"/>
                <a:gd name="T13" fmla="*/ 42 h 43"/>
                <a:gd name="T14" fmla="*/ 21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21" y="43"/>
                  </a:moveTo>
                  <a:cubicBezTo>
                    <a:pt x="17" y="43"/>
                    <a:pt x="13" y="40"/>
                    <a:pt x="11" y="36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0" y="11"/>
                    <a:pt x="3" y="4"/>
                    <a:pt x="8" y="2"/>
                  </a:cubicBezTo>
                  <a:cubicBezTo>
                    <a:pt x="14" y="0"/>
                    <a:pt x="20" y="2"/>
                    <a:pt x="23" y="8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3" y="33"/>
                    <a:pt x="31" y="40"/>
                    <a:pt x="25" y="42"/>
                  </a:cubicBezTo>
                  <a:cubicBezTo>
                    <a:pt x="24" y="42"/>
                    <a:pt x="22" y="43"/>
                    <a:pt x="2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12" name="Freeform 58"/>
            <p:cNvSpPr>
              <a:spLocks/>
            </p:cNvSpPr>
            <p:nvPr/>
          </p:nvSpPr>
          <p:spPr bwMode="auto">
            <a:xfrm>
              <a:off x="7415214" y="2373313"/>
              <a:ext cx="31750" cy="49212"/>
            </a:xfrm>
            <a:custGeom>
              <a:avLst/>
              <a:gdLst>
                <a:gd name="T0" fmla="*/ 29 w 41"/>
                <a:gd name="T1" fmla="*/ 63 h 63"/>
                <a:gd name="T2" fmla="*/ 19 w 41"/>
                <a:gd name="T3" fmla="*/ 56 h 63"/>
                <a:gd name="T4" fmla="*/ 2 w 41"/>
                <a:gd name="T5" fmla="*/ 17 h 63"/>
                <a:gd name="T6" fmla="*/ 8 w 41"/>
                <a:gd name="T7" fmla="*/ 3 h 63"/>
                <a:gd name="T8" fmla="*/ 22 w 41"/>
                <a:gd name="T9" fmla="*/ 8 h 63"/>
                <a:gd name="T10" fmla="*/ 39 w 41"/>
                <a:gd name="T11" fmla="*/ 48 h 63"/>
                <a:gd name="T12" fmla="*/ 33 w 41"/>
                <a:gd name="T13" fmla="*/ 62 h 63"/>
                <a:gd name="T14" fmla="*/ 29 w 41"/>
                <a:gd name="T15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63">
                  <a:moveTo>
                    <a:pt x="29" y="63"/>
                  </a:moveTo>
                  <a:cubicBezTo>
                    <a:pt x="25" y="63"/>
                    <a:pt x="21" y="60"/>
                    <a:pt x="19" y="56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0" y="11"/>
                    <a:pt x="2" y="5"/>
                    <a:pt x="8" y="3"/>
                  </a:cubicBezTo>
                  <a:cubicBezTo>
                    <a:pt x="14" y="0"/>
                    <a:pt x="20" y="3"/>
                    <a:pt x="22" y="8"/>
                  </a:cubicBezTo>
                  <a:cubicBezTo>
                    <a:pt x="39" y="48"/>
                    <a:pt x="39" y="48"/>
                    <a:pt x="39" y="48"/>
                  </a:cubicBezTo>
                  <a:cubicBezTo>
                    <a:pt x="41" y="53"/>
                    <a:pt x="39" y="60"/>
                    <a:pt x="33" y="62"/>
                  </a:cubicBezTo>
                  <a:cubicBezTo>
                    <a:pt x="32" y="63"/>
                    <a:pt x="30" y="63"/>
                    <a:pt x="29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13" name="Freeform 59"/>
            <p:cNvSpPr>
              <a:spLocks noEditPoints="1"/>
            </p:cNvSpPr>
            <p:nvPr/>
          </p:nvSpPr>
          <p:spPr bwMode="auto">
            <a:xfrm>
              <a:off x="7445377" y="2446338"/>
              <a:ext cx="125413" cy="268287"/>
            </a:xfrm>
            <a:custGeom>
              <a:avLst/>
              <a:gdLst>
                <a:gd name="T0" fmla="*/ 145 w 158"/>
                <a:gd name="T1" fmla="*/ 339 h 339"/>
                <a:gd name="T2" fmla="*/ 135 w 158"/>
                <a:gd name="T3" fmla="*/ 333 h 339"/>
                <a:gd name="T4" fmla="*/ 119 w 158"/>
                <a:gd name="T5" fmla="*/ 293 h 339"/>
                <a:gd name="T6" fmla="*/ 125 w 158"/>
                <a:gd name="T7" fmla="*/ 279 h 339"/>
                <a:gd name="T8" fmla="*/ 139 w 158"/>
                <a:gd name="T9" fmla="*/ 285 h 339"/>
                <a:gd name="T10" fmla="*/ 155 w 158"/>
                <a:gd name="T11" fmla="*/ 324 h 339"/>
                <a:gd name="T12" fmla="*/ 150 w 158"/>
                <a:gd name="T13" fmla="*/ 339 h 339"/>
                <a:gd name="T14" fmla="*/ 145 w 158"/>
                <a:gd name="T15" fmla="*/ 339 h 339"/>
                <a:gd name="T16" fmla="*/ 107 w 158"/>
                <a:gd name="T17" fmla="*/ 247 h 339"/>
                <a:gd name="T18" fmla="*/ 97 w 158"/>
                <a:gd name="T19" fmla="*/ 241 h 339"/>
                <a:gd name="T20" fmla="*/ 80 w 158"/>
                <a:gd name="T21" fmla="*/ 201 h 339"/>
                <a:gd name="T22" fmla="*/ 86 w 158"/>
                <a:gd name="T23" fmla="*/ 187 h 339"/>
                <a:gd name="T24" fmla="*/ 100 w 158"/>
                <a:gd name="T25" fmla="*/ 193 h 339"/>
                <a:gd name="T26" fmla="*/ 117 w 158"/>
                <a:gd name="T27" fmla="*/ 232 h 339"/>
                <a:gd name="T28" fmla="*/ 111 w 158"/>
                <a:gd name="T29" fmla="*/ 246 h 339"/>
                <a:gd name="T30" fmla="*/ 107 w 158"/>
                <a:gd name="T31" fmla="*/ 247 h 339"/>
                <a:gd name="T32" fmla="*/ 68 w 158"/>
                <a:gd name="T33" fmla="*/ 155 h 339"/>
                <a:gd name="T34" fmla="*/ 58 w 158"/>
                <a:gd name="T35" fmla="*/ 149 h 339"/>
                <a:gd name="T36" fmla="*/ 41 w 158"/>
                <a:gd name="T37" fmla="*/ 109 h 339"/>
                <a:gd name="T38" fmla="*/ 47 w 158"/>
                <a:gd name="T39" fmla="*/ 95 h 339"/>
                <a:gd name="T40" fmla="*/ 61 w 158"/>
                <a:gd name="T41" fmla="*/ 101 h 339"/>
                <a:gd name="T42" fmla="*/ 78 w 158"/>
                <a:gd name="T43" fmla="*/ 140 h 339"/>
                <a:gd name="T44" fmla="*/ 72 w 158"/>
                <a:gd name="T45" fmla="*/ 154 h 339"/>
                <a:gd name="T46" fmla="*/ 68 w 158"/>
                <a:gd name="T47" fmla="*/ 155 h 339"/>
                <a:gd name="T48" fmla="*/ 29 w 158"/>
                <a:gd name="T49" fmla="*/ 63 h 339"/>
                <a:gd name="T50" fmla="*/ 19 w 158"/>
                <a:gd name="T51" fmla="*/ 56 h 339"/>
                <a:gd name="T52" fmla="*/ 2 w 158"/>
                <a:gd name="T53" fmla="*/ 17 h 339"/>
                <a:gd name="T54" fmla="*/ 8 w 158"/>
                <a:gd name="T55" fmla="*/ 3 h 339"/>
                <a:gd name="T56" fmla="*/ 22 w 158"/>
                <a:gd name="T57" fmla="*/ 8 h 339"/>
                <a:gd name="T58" fmla="*/ 39 w 158"/>
                <a:gd name="T59" fmla="*/ 48 h 339"/>
                <a:gd name="T60" fmla="*/ 33 w 158"/>
                <a:gd name="T61" fmla="*/ 62 h 339"/>
                <a:gd name="T62" fmla="*/ 29 w 158"/>
                <a:gd name="T63" fmla="*/ 63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8" h="339">
                  <a:moveTo>
                    <a:pt x="145" y="339"/>
                  </a:moveTo>
                  <a:cubicBezTo>
                    <a:pt x="141" y="339"/>
                    <a:pt x="137" y="337"/>
                    <a:pt x="135" y="333"/>
                  </a:cubicBezTo>
                  <a:cubicBezTo>
                    <a:pt x="119" y="293"/>
                    <a:pt x="119" y="293"/>
                    <a:pt x="119" y="293"/>
                  </a:cubicBezTo>
                  <a:cubicBezTo>
                    <a:pt x="116" y="288"/>
                    <a:pt x="119" y="281"/>
                    <a:pt x="125" y="279"/>
                  </a:cubicBezTo>
                  <a:cubicBezTo>
                    <a:pt x="130" y="277"/>
                    <a:pt x="136" y="279"/>
                    <a:pt x="139" y="285"/>
                  </a:cubicBezTo>
                  <a:cubicBezTo>
                    <a:pt x="155" y="324"/>
                    <a:pt x="155" y="324"/>
                    <a:pt x="155" y="324"/>
                  </a:cubicBezTo>
                  <a:cubicBezTo>
                    <a:pt x="158" y="330"/>
                    <a:pt x="155" y="336"/>
                    <a:pt x="150" y="339"/>
                  </a:cubicBezTo>
                  <a:cubicBezTo>
                    <a:pt x="148" y="339"/>
                    <a:pt x="147" y="339"/>
                    <a:pt x="145" y="339"/>
                  </a:cubicBezTo>
                  <a:close/>
                  <a:moveTo>
                    <a:pt x="107" y="247"/>
                  </a:moveTo>
                  <a:cubicBezTo>
                    <a:pt x="102" y="247"/>
                    <a:pt x="98" y="245"/>
                    <a:pt x="97" y="241"/>
                  </a:cubicBezTo>
                  <a:cubicBezTo>
                    <a:pt x="80" y="201"/>
                    <a:pt x="80" y="201"/>
                    <a:pt x="80" y="201"/>
                  </a:cubicBezTo>
                  <a:cubicBezTo>
                    <a:pt x="78" y="196"/>
                    <a:pt x="80" y="189"/>
                    <a:pt x="86" y="187"/>
                  </a:cubicBezTo>
                  <a:cubicBezTo>
                    <a:pt x="91" y="185"/>
                    <a:pt x="98" y="187"/>
                    <a:pt x="100" y="193"/>
                  </a:cubicBezTo>
                  <a:cubicBezTo>
                    <a:pt x="117" y="232"/>
                    <a:pt x="117" y="232"/>
                    <a:pt x="117" y="232"/>
                  </a:cubicBezTo>
                  <a:cubicBezTo>
                    <a:pt x="119" y="238"/>
                    <a:pt x="116" y="244"/>
                    <a:pt x="111" y="246"/>
                  </a:cubicBezTo>
                  <a:cubicBezTo>
                    <a:pt x="109" y="247"/>
                    <a:pt x="108" y="247"/>
                    <a:pt x="107" y="247"/>
                  </a:cubicBezTo>
                  <a:close/>
                  <a:moveTo>
                    <a:pt x="68" y="155"/>
                  </a:moveTo>
                  <a:cubicBezTo>
                    <a:pt x="63" y="155"/>
                    <a:pt x="59" y="153"/>
                    <a:pt x="58" y="149"/>
                  </a:cubicBezTo>
                  <a:cubicBezTo>
                    <a:pt x="41" y="109"/>
                    <a:pt x="41" y="109"/>
                    <a:pt x="41" y="109"/>
                  </a:cubicBezTo>
                  <a:cubicBezTo>
                    <a:pt x="39" y="104"/>
                    <a:pt x="41" y="97"/>
                    <a:pt x="47" y="95"/>
                  </a:cubicBezTo>
                  <a:cubicBezTo>
                    <a:pt x="52" y="93"/>
                    <a:pt x="59" y="95"/>
                    <a:pt x="61" y="101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80" y="146"/>
                    <a:pt x="77" y="152"/>
                    <a:pt x="72" y="154"/>
                  </a:cubicBezTo>
                  <a:cubicBezTo>
                    <a:pt x="71" y="155"/>
                    <a:pt x="69" y="155"/>
                    <a:pt x="68" y="155"/>
                  </a:cubicBezTo>
                  <a:close/>
                  <a:moveTo>
                    <a:pt x="29" y="63"/>
                  </a:moveTo>
                  <a:cubicBezTo>
                    <a:pt x="25" y="63"/>
                    <a:pt x="21" y="61"/>
                    <a:pt x="19" y="56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0" y="11"/>
                    <a:pt x="2" y="5"/>
                    <a:pt x="8" y="3"/>
                  </a:cubicBezTo>
                  <a:cubicBezTo>
                    <a:pt x="13" y="0"/>
                    <a:pt x="20" y="3"/>
                    <a:pt x="22" y="8"/>
                  </a:cubicBezTo>
                  <a:cubicBezTo>
                    <a:pt x="39" y="48"/>
                    <a:pt x="39" y="48"/>
                    <a:pt x="39" y="48"/>
                  </a:cubicBezTo>
                  <a:cubicBezTo>
                    <a:pt x="41" y="53"/>
                    <a:pt x="39" y="60"/>
                    <a:pt x="33" y="62"/>
                  </a:cubicBezTo>
                  <a:cubicBezTo>
                    <a:pt x="32" y="63"/>
                    <a:pt x="30" y="63"/>
                    <a:pt x="29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14" name="Freeform 60"/>
            <p:cNvSpPr>
              <a:spLocks/>
            </p:cNvSpPr>
            <p:nvPr/>
          </p:nvSpPr>
          <p:spPr bwMode="auto">
            <a:xfrm>
              <a:off x="7569202" y="2738438"/>
              <a:ext cx="25400" cy="34925"/>
            </a:xfrm>
            <a:custGeom>
              <a:avLst/>
              <a:gdLst>
                <a:gd name="T0" fmla="*/ 21 w 33"/>
                <a:gd name="T1" fmla="*/ 43 h 43"/>
                <a:gd name="T2" fmla="*/ 11 w 33"/>
                <a:gd name="T3" fmla="*/ 37 h 43"/>
                <a:gd name="T4" fmla="*/ 3 w 33"/>
                <a:gd name="T5" fmla="*/ 17 h 43"/>
                <a:gd name="T6" fmla="*/ 8 w 33"/>
                <a:gd name="T7" fmla="*/ 2 h 43"/>
                <a:gd name="T8" fmla="*/ 23 w 33"/>
                <a:gd name="T9" fmla="*/ 8 h 43"/>
                <a:gd name="T10" fmla="*/ 31 w 33"/>
                <a:gd name="T11" fmla="*/ 28 h 43"/>
                <a:gd name="T12" fmla="*/ 25 w 33"/>
                <a:gd name="T13" fmla="*/ 42 h 43"/>
                <a:gd name="T14" fmla="*/ 21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21" y="43"/>
                  </a:moveTo>
                  <a:cubicBezTo>
                    <a:pt x="17" y="43"/>
                    <a:pt x="13" y="41"/>
                    <a:pt x="11" y="37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11"/>
                    <a:pt x="3" y="5"/>
                    <a:pt x="8" y="2"/>
                  </a:cubicBezTo>
                  <a:cubicBezTo>
                    <a:pt x="14" y="0"/>
                    <a:pt x="20" y="3"/>
                    <a:pt x="23" y="8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3" y="34"/>
                    <a:pt x="31" y="40"/>
                    <a:pt x="25" y="42"/>
                  </a:cubicBezTo>
                  <a:cubicBezTo>
                    <a:pt x="24" y="43"/>
                    <a:pt x="23" y="43"/>
                    <a:pt x="21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15" name="Freeform 61"/>
            <p:cNvSpPr>
              <a:spLocks/>
            </p:cNvSpPr>
            <p:nvPr/>
          </p:nvSpPr>
          <p:spPr bwMode="auto">
            <a:xfrm>
              <a:off x="7383464" y="2316163"/>
              <a:ext cx="26988" cy="33337"/>
            </a:xfrm>
            <a:custGeom>
              <a:avLst/>
              <a:gdLst>
                <a:gd name="T0" fmla="*/ 12 w 33"/>
                <a:gd name="T1" fmla="*/ 43 h 43"/>
                <a:gd name="T2" fmla="*/ 8 w 33"/>
                <a:gd name="T3" fmla="*/ 42 h 43"/>
                <a:gd name="T4" fmla="*/ 2 w 33"/>
                <a:gd name="T5" fmla="*/ 28 h 43"/>
                <a:gd name="T6" fmla="*/ 11 w 33"/>
                <a:gd name="T7" fmla="*/ 8 h 43"/>
                <a:gd name="T8" fmla="*/ 25 w 33"/>
                <a:gd name="T9" fmla="*/ 2 h 43"/>
                <a:gd name="T10" fmla="*/ 31 w 33"/>
                <a:gd name="T11" fmla="*/ 16 h 43"/>
                <a:gd name="T12" fmla="*/ 22 w 33"/>
                <a:gd name="T13" fmla="*/ 36 h 43"/>
                <a:gd name="T14" fmla="*/ 12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12" y="43"/>
                  </a:moveTo>
                  <a:cubicBezTo>
                    <a:pt x="11" y="43"/>
                    <a:pt x="9" y="42"/>
                    <a:pt x="8" y="42"/>
                  </a:cubicBezTo>
                  <a:cubicBezTo>
                    <a:pt x="2" y="40"/>
                    <a:pt x="0" y="33"/>
                    <a:pt x="2" y="28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3" y="2"/>
                    <a:pt x="19" y="0"/>
                    <a:pt x="25" y="2"/>
                  </a:cubicBezTo>
                  <a:cubicBezTo>
                    <a:pt x="30" y="4"/>
                    <a:pt x="33" y="11"/>
                    <a:pt x="31" y="16"/>
                  </a:cubicBezTo>
                  <a:cubicBezTo>
                    <a:pt x="22" y="36"/>
                    <a:pt x="22" y="36"/>
                    <a:pt x="22" y="36"/>
                  </a:cubicBezTo>
                  <a:cubicBezTo>
                    <a:pt x="20" y="40"/>
                    <a:pt x="16" y="43"/>
                    <a:pt x="12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16" name="Freeform 62"/>
            <p:cNvSpPr>
              <a:spLocks/>
            </p:cNvSpPr>
            <p:nvPr/>
          </p:nvSpPr>
          <p:spPr bwMode="auto">
            <a:xfrm>
              <a:off x="7353302" y="2373313"/>
              <a:ext cx="31750" cy="49212"/>
            </a:xfrm>
            <a:custGeom>
              <a:avLst/>
              <a:gdLst>
                <a:gd name="T0" fmla="*/ 12 w 41"/>
                <a:gd name="T1" fmla="*/ 63 h 63"/>
                <a:gd name="T2" fmla="*/ 8 w 41"/>
                <a:gd name="T3" fmla="*/ 62 h 63"/>
                <a:gd name="T4" fmla="*/ 2 w 41"/>
                <a:gd name="T5" fmla="*/ 48 h 63"/>
                <a:gd name="T6" fmla="*/ 19 w 41"/>
                <a:gd name="T7" fmla="*/ 8 h 63"/>
                <a:gd name="T8" fmla="*/ 33 w 41"/>
                <a:gd name="T9" fmla="*/ 3 h 63"/>
                <a:gd name="T10" fmla="*/ 39 w 41"/>
                <a:gd name="T11" fmla="*/ 17 h 63"/>
                <a:gd name="T12" fmla="*/ 22 w 41"/>
                <a:gd name="T13" fmla="*/ 56 h 63"/>
                <a:gd name="T14" fmla="*/ 12 w 41"/>
                <a:gd name="T15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63">
                  <a:moveTo>
                    <a:pt x="12" y="63"/>
                  </a:moveTo>
                  <a:cubicBezTo>
                    <a:pt x="11" y="63"/>
                    <a:pt x="9" y="63"/>
                    <a:pt x="8" y="62"/>
                  </a:cubicBezTo>
                  <a:cubicBezTo>
                    <a:pt x="2" y="60"/>
                    <a:pt x="0" y="53"/>
                    <a:pt x="2" y="4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21" y="3"/>
                    <a:pt x="28" y="0"/>
                    <a:pt x="33" y="3"/>
                  </a:cubicBezTo>
                  <a:cubicBezTo>
                    <a:pt x="39" y="5"/>
                    <a:pt x="41" y="11"/>
                    <a:pt x="39" y="17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0" y="60"/>
                    <a:pt x="16" y="63"/>
                    <a:pt x="12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17" name="Freeform 63"/>
            <p:cNvSpPr>
              <a:spLocks noEditPoints="1"/>
            </p:cNvSpPr>
            <p:nvPr/>
          </p:nvSpPr>
          <p:spPr bwMode="auto">
            <a:xfrm>
              <a:off x="7229477" y="2446338"/>
              <a:ext cx="125413" cy="268287"/>
            </a:xfrm>
            <a:custGeom>
              <a:avLst/>
              <a:gdLst>
                <a:gd name="T0" fmla="*/ 13 w 158"/>
                <a:gd name="T1" fmla="*/ 339 h 339"/>
                <a:gd name="T2" fmla="*/ 8 w 158"/>
                <a:gd name="T3" fmla="*/ 339 h 339"/>
                <a:gd name="T4" fmla="*/ 3 w 158"/>
                <a:gd name="T5" fmla="*/ 324 h 339"/>
                <a:gd name="T6" fmla="*/ 19 w 158"/>
                <a:gd name="T7" fmla="*/ 285 h 339"/>
                <a:gd name="T8" fmla="*/ 33 w 158"/>
                <a:gd name="T9" fmla="*/ 279 h 339"/>
                <a:gd name="T10" fmla="*/ 39 w 158"/>
                <a:gd name="T11" fmla="*/ 293 h 339"/>
                <a:gd name="T12" fmla="*/ 23 w 158"/>
                <a:gd name="T13" fmla="*/ 333 h 339"/>
                <a:gd name="T14" fmla="*/ 13 w 158"/>
                <a:gd name="T15" fmla="*/ 339 h 339"/>
                <a:gd name="T16" fmla="*/ 51 w 158"/>
                <a:gd name="T17" fmla="*/ 247 h 339"/>
                <a:gd name="T18" fmla="*/ 47 w 158"/>
                <a:gd name="T19" fmla="*/ 246 h 339"/>
                <a:gd name="T20" fmla="*/ 42 w 158"/>
                <a:gd name="T21" fmla="*/ 232 h 339"/>
                <a:gd name="T22" fmla="*/ 58 w 158"/>
                <a:gd name="T23" fmla="*/ 193 h 339"/>
                <a:gd name="T24" fmla="*/ 72 w 158"/>
                <a:gd name="T25" fmla="*/ 187 h 339"/>
                <a:gd name="T26" fmla="*/ 78 w 158"/>
                <a:gd name="T27" fmla="*/ 201 h 339"/>
                <a:gd name="T28" fmla="*/ 61 w 158"/>
                <a:gd name="T29" fmla="*/ 241 h 339"/>
                <a:gd name="T30" fmla="*/ 51 w 158"/>
                <a:gd name="T31" fmla="*/ 247 h 339"/>
                <a:gd name="T32" fmla="*/ 90 w 158"/>
                <a:gd name="T33" fmla="*/ 155 h 339"/>
                <a:gd name="T34" fmla="*/ 86 w 158"/>
                <a:gd name="T35" fmla="*/ 154 h 339"/>
                <a:gd name="T36" fmla="*/ 80 w 158"/>
                <a:gd name="T37" fmla="*/ 140 h 339"/>
                <a:gd name="T38" fmla="*/ 97 w 158"/>
                <a:gd name="T39" fmla="*/ 101 h 339"/>
                <a:gd name="T40" fmla="*/ 111 w 158"/>
                <a:gd name="T41" fmla="*/ 95 h 339"/>
                <a:gd name="T42" fmla="*/ 117 w 158"/>
                <a:gd name="T43" fmla="*/ 109 h 339"/>
                <a:gd name="T44" fmla="*/ 100 w 158"/>
                <a:gd name="T45" fmla="*/ 149 h 339"/>
                <a:gd name="T46" fmla="*/ 90 w 158"/>
                <a:gd name="T47" fmla="*/ 155 h 339"/>
                <a:gd name="T48" fmla="*/ 129 w 158"/>
                <a:gd name="T49" fmla="*/ 63 h 339"/>
                <a:gd name="T50" fmla="*/ 125 w 158"/>
                <a:gd name="T51" fmla="*/ 62 h 339"/>
                <a:gd name="T52" fmla="*/ 119 w 158"/>
                <a:gd name="T53" fmla="*/ 48 h 339"/>
                <a:gd name="T54" fmla="*/ 136 w 158"/>
                <a:gd name="T55" fmla="*/ 8 h 339"/>
                <a:gd name="T56" fmla="*/ 150 w 158"/>
                <a:gd name="T57" fmla="*/ 3 h 339"/>
                <a:gd name="T58" fmla="*/ 156 w 158"/>
                <a:gd name="T59" fmla="*/ 17 h 339"/>
                <a:gd name="T60" fmla="*/ 139 w 158"/>
                <a:gd name="T61" fmla="*/ 56 h 339"/>
                <a:gd name="T62" fmla="*/ 129 w 158"/>
                <a:gd name="T63" fmla="*/ 63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8" h="339">
                  <a:moveTo>
                    <a:pt x="13" y="339"/>
                  </a:moveTo>
                  <a:cubicBezTo>
                    <a:pt x="11" y="339"/>
                    <a:pt x="10" y="339"/>
                    <a:pt x="8" y="339"/>
                  </a:cubicBezTo>
                  <a:cubicBezTo>
                    <a:pt x="3" y="336"/>
                    <a:pt x="0" y="330"/>
                    <a:pt x="3" y="324"/>
                  </a:cubicBezTo>
                  <a:cubicBezTo>
                    <a:pt x="19" y="285"/>
                    <a:pt x="19" y="285"/>
                    <a:pt x="19" y="285"/>
                  </a:cubicBezTo>
                  <a:cubicBezTo>
                    <a:pt x="22" y="279"/>
                    <a:pt x="28" y="277"/>
                    <a:pt x="33" y="279"/>
                  </a:cubicBezTo>
                  <a:cubicBezTo>
                    <a:pt x="39" y="281"/>
                    <a:pt x="42" y="288"/>
                    <a:pt x="39" y="293"/>
                  </a:cubicBezTo>
                  <a:cubicBezTo>
                    <a:pt x="23" y="333"/>
                    <a:pt x="23" y="333"/>
                    <a:pt x="23" y="333"/>
                  </a:cubicBezTo>
                  <a:cubicBezTo>
                    <a:pt x="21" y="337"/>
                    <a:pt x="17" y="339"/>
                    <a:pt x="13" y="339"/>
                  </a:cubicBezTo>
                  <a:close/>
                  <a:moveTo>
                    <a:pt x="51" y="247"/>
                  </a:moveTo>
                  <a:cubicBezTo>
                    <a:pt x="50" y="247"/>
                    <a:pt x="49" y="247"/>
                    <a:pt x="47" y="246"/>
                  </a:cubicBezTo>
                  <a:cubicBezTo>
                    <a:pt x="42" y="244"/>
                    <a:pt x="39" y="238"/>
                    <a:pt x="42" y="232"/>
                  </a:cubicBezTo>
                  <a:cubicBezTo>
                    <a:pt x="58" y="193"/>
                    <a:pt x="58" y="193"/>
                    <a:pt x="58" y="193"/>
                  </a:cubicBezTo>
                  <a:cubicBezTo>
                    <a:pt x="61" y="187"/>
                    <a:pt x="67" y="185"/>
                    <a:pt x="72" y="187"/>
                  </a:cubicBezTo>
                  <a:cubicBezTo>
                    <a:pt x="78" y="189"/>
                    <a:pt x="80" y="196"/>
                    <a:pt x="78" y="201"/>
                  </a:cubicBezTo>
                  <a:cubicBezTo>
                    <a:pt x="61" y="241"/>
                    <a:pt x="61" y="241"/>
                    <a:pt x="61" y="241"/>
                  </a:cubicBezTo>
                  <a:cubicBezTo>
                    <a:pt x="60" y="245"/>
                    <a:pt x="56" y="247"/>
                    <a:pt x="51" y="247"/>
                  </a:cubicBezTo>
                  <a:close/>
                  <a:moveTo>
                    <a:pt x="90" y="155"/>
                  </a:moveTo>
                  <a:cubicBezTo>
                    <a:pt x="89" y="155"/>
                    <a:pt x="88" y="155"/>
                    <a:pt x="86" y="154"/>
                  </a:cubicBezTo>
                  <a:cubicBezTo>
                    <a:pt x="81" y="152"/>
                    <a:pt x="78" y="146"/>
                    <a:pt x="80" y="140"/>
                  </a:cubicBezTo>
                  <a:cubicBezTo>
                    <a:pt x="97" y="101"/>
                    <a:pt x="97" y="101"/>
                    <a:pt x="97" y="101"/>
                  </a:cubicBezTo>
                  <a:cubicBezTo>
                    <a:pt x="99" y="95"/>
                    <a:pt x="106" y="93"/>
                    <a:pt x="111" y="95"/>
                  </a:cubicBezTo>
                  <a:cubicBezTo>
                    <a:pt x="117" y="97"/>
                    <a:pt x="119" y="104"/>
                    <a:pt x="117" y="109"/>
                  </a:cubicBezTo>
                  <a:cubicBezTo>
                    <a:pt x="100" y="149"/>
                    <a:pt x="100" y="149"/>
                    <a:pt x="100" y="149"/>
                  </a:cubicBezTo>
                  <a:cubicBezTo>
                    <a:pt x="99" y="153"/>
                    <a:pt x="95" y="155"/>
                    <a:pt x="90" y="155"/>
                  </a:cubicBezTo>
                  <a:close/>
                  <a:moveTo>
                    <a:pt x="129" y="63"/>
                  </a:moveTo>
                  <a:cubicBezTo>
                    <a:pt x="128" y="63"/>
                    <a:pt x="126" y="63"/>
                    <a:pt x="125" y="62"/>
                  </a:cubicBezTo>
                  <a:cubicBezTo>
                    <a:pt x="120" y="60"/>
                    <a:pt x="117" y="53"/>
                    <a:pt x="119" y="48"/>
                  </a:cubicBezTo>
                  <a:cubicBezTo>
                    <a:pt x="136" y="8"/>
                    <a:pt x="136" y="8"/>
                    <a:pt x="136" y="8"/>
                  </a:cubicBezTo>
                  <a:cubicBezTo>
                    <a:pt x="138" y="3"/>
                    <a:pt x="145" y="0"/>
                    <a:pt x="150" y="3"/>
                  </a:cubicBezTo>
                  <a:cubicBezTo>
                    <a:pt x="156" y="5"/>
                    <a:pt x="158" y="11"/>
                    <a:pt x="156" y="17"/>
                  </a:cubicBezTo>
                  <a:cubicBezTo>
                    <a:pt x="139" y="56"/>
                    <a:pt x="139" y="56"/>
                    <a:pt x="139" y="56"/>
                  </a:cubicBezTo>
                  <a:cubicBezTo>
                    <a:pt x="138" y="61"/>
                    <a:pt x="134" y="63"/>
                    <a:pt x="129" y="6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18" name="Freeform 64"/>
            <p:cNvSpPr>
              <a:spLocks/>
            </p:cNvSpPr>
            <p:nvPr/>
          </p:nvSpPr>
          <p:spPr bwMode="auto">
            <a:xfrm>
              <a:off x="7205664" y="2738438"/>
              <a:ext cx="25400" cy="34925"/>
            </a:xfrm>
            <a:custGeom>
              <a:avLst/>
              <a:gdLst>
                <a:gd name="T0" fmla="*/ 12 w 33"/>
                <a:gd name="T1" fmla="*/ 43 h 43"/>
                <a:gd name="T2" fmla="*/ 8 w 33"/>
                <a:gd name="T3" fmla="*/ 42 h 43"/>
                <a:gd name="T4" fmla="*/ 2 w 33"/>
                <a:gd name="T5" fmla="*/ 28 h 43"/>
                <a:gd name="T6" fmla="*/ 10 w 33"/>
                <a:gd name="T7" fmla="*/ 8 h 43"/>
                <a:gd name="T8" fmla="*/ 25 w 33"/>
                <a:gd name="T9" fmla="*/ 2 h 43"/>
                <a:gd name="T10" fmla="*/ 30 w 33"/>
                <a:gd name="T11" fmla="*/ 17 h 43"/>
                <a:gd name="T12" fmla="*/ 22 w 33"/>
                <a:gd name="T13" fmla="*/ 37 h 43"/>
                <a:gd name="T14" fmla="*/ 12 w 33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43">
                  <a:moveTo>
                    <a:pt x="12" y="43"/>
                  </a:moveTo>
                  <a:cubicBezTo>
                    <a:pt x="11" y="43"/>
                    <a:pt x="9" y="43"/>
                    <a:pt x="8" y="42"/>
                  </a:cubicBezTo>
                  <a:cubicBezTo>
                    <a:pt x="2" y="40"/>
                    <a:pt x="0" y="34"/>
                    <a:pt x="2" y="28"/>
                  </a:cubicBezTo>
                  <a:cubicBezTo>
                    <a:pt x="10" y="8"/>
                    <a:pt x="10" y="8"/>
                    <a:pt x="10" y="8"/>
                  </a:cubicBezTo>
                  <a:cubicBezTo>
                    <a:pt x="13" y="3"/>
                    <a:pt x="19" y="0"/>
                    <a:pt x="25" y="2"/>
                  </a:cubicBezTo>
                  <a:cubicBezTo>
                    <a:pt x="30" y="5"/>
                    <a:pt x="33" y="11"/>
                    <a:pt x="30" y="17"/>
                  </a:cubicBezTo>
                  <a:cubicBezTo>
                    <a:pt x="22" y="37"/>
                    <a:pt x="22" y="37"/>
                    <a:pt x="22" y="37"/>
                  </a:cubicBezTo>
                  <a:cubicBezTo>
                    <a:pt x="20" y="41"/>
                    <a:pt x="16" y="43"/>
                    <a:pt x="12" y="43"/>
                  </a:cubicBezTo>
                  <a:close/>
                </a:path>
              </a:pathLst>
            </a:custGeom>
            <a:solidFill>
              <a:srgbClr val="59AE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19" name="Rectangle 65"/>
            <p:cNvSpPr>
              <a:spLocks noChangeArrowheads="1"/>
            </p:cNvSpPr>
            <p:nvPr/>
          </p:nvSpPr>
          <p:spPr bwMode="auto">
            <a:xfrm>
              <a:off x="5921377" y="2138363"/>
              <a:ext cx="76200" cy="176212"/>
            </a:xfrm>
            <a:prstGeom prst="rect">
              <a:avLst/>
            </a:pr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20" name="Rectangle 66"/>
            <p:cNvSpPr>
              <a:spLocks noChangeArrowheads="1"/>
            </p:cNvSpPr>
            <p:nvPr/>
          </p:nvSpPr>
          <p:spPr bwMode="auto">
            <a:xfrm>
              <a:off x="5935664" y="2293938"/>
              <a:ext cx="47625" cy="44450"/>
            </a:xfrm>
            <a:prstGeom prst="rect">
              <a:avLst/>
            </a:pr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21" name="Rectangle 67"/>
            <p:cNvSpPr>
              <a:spLocks noChangeArrowheads="1"/>
            </p:cNvSpPr>
            <p:nvPr/>
          </p:nvSpPr>
          <p:spPr bwMode="auto">
            <a:xfrm>
              <a:off x="6642102" y="2138363"/>
              <a:ext cx="76200" cy="176212"/>
            </a:xfrm>
            <a:prstGeom prst="rect">
              <a:avLst/>
            </a:pr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22" name="Rectangle 68"/>
            <p:cNvSpPr>
              <a:spLocks noChangeArrowheads="1"/>
            </p:cNvSpPr>
            <p:nvPr/>
          </p:nvSpPr>
          <p:spPr bwMode="auto">
            <a:xfrm>
              <a:off x="6656389" y="2293938"/>
              <a:ext cx="47625" cy="44450"/>
            </a:xfrm>
            <a:prstGeom prst="rect">
              <a:avLst/>
            </a:pr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23" name="Rectangle 69"/>
            <p:cNvSpPr>
              <a:spLocks noChangeArrowheads="1"/>
            </p:cNvSpPr>
            <p:nvPr/>
          </p:nvSpPr>
          <p:spPr bwMode="auto">
            <a:xfrm>
              <a:off x="7362827" y="2138363"/>
              <a:ext cx="74613" cy="176212"/>
            </a:xfrm>
            <a:prstGeom prst="rect">
              <a:avLst/>
            </a:pr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24" name="Rectangle 70"/>
            <p:cNvSpPr>
              <a:spLocks noChangeArrowheads="1"/>
            </p:cNvSpPr>
            <p:nvPr/>
          </p:nvSpPr>
          <p:spPr bwMode="auto">
            <a:xfrm>
              <a:off x="7377114" y="2293938"/>
              <a:ext cx="46038" cy="44450"/>
            </a:xfrm>
            <a:prstGeom prst="rect">
              <a:avLst/>
            </a:pr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  <p:sp>
          <p:nvSpPr>
            <p:cNvPr id="525" name="Rectangle 98"/>
            <p:cNvSpPr>
              <a:spLocks noChangeArrowheads="1"/>
            </p:cNvSpPr>
            <p:nvPr/>
          </p:nvSpPr>
          <p:spPr bwMode="auto">
            <a:xfrm>
              <a:off x="5703889" y="2109788"/>
              <a:ext cx="1949450" cy="68262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+mn-ea"/>
              </a:endParaRPr>
            </a:p>
          </p:txBody>
        </p:sp>
      </p:grpSp>
      <p:pic>
        <p:nvPicPr>
          <p:cNvPr id="526" name="그림 5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8719" y="2430463"/>
            <a:ext cx="3009280" cy="2018128"/>
          </a:xfrm>
          <a:prstGeom prst="rect">
            <a:avLst/>
          </a:prstGeom>
        </p:spPr>
      </p:pic>
      <p:sp>
        <p:nvSpPr>
          <p:cNvPr id="527" name="타원 526">
            <a:extLst>
              <a:ext uri="{FF2B5EF4-FFF2-40B4-BE49-F238E27FC236}">
                <a16:creationId xmlns:a16="http://schemas.microsoft.com/office/drawing/2014/main" id="{E80F4D1F-5BAB-4414-B6D7-E3C9205C3EC9}"/>
              </a:ext>
            </a:extLst>
          </p:cNvPr>
          <p:cNvSpPr/>
          <p:nvPr/>
        </p:nvSpPr>
        <p:spPr>
          <a:xfrm>
            <a:off x="690770" y="4265677"/>
            <a:ext cx="1712562" cy="171256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spc="-50" dirty="0">
                <a:solidFill>
                  <a:schemeClr val="tx1"/>
                </a:solidFill>
                <a:latin typeface="+mn-ea"/>
              </a:rPr>
              <a:t>ICT </a:t>
            </a:r>
            <a:r>
              <a:rPr lang="ko-KR" altLang="en-US" sz="1400" b="1" spc="-50" dirty="0">
                <a:solidFill>
                  <a:schemeClr val="tx1"/>
                </a:solidFill>
                <a:latin typeface="+mn-ea"/>
              </a:rPr>
              <a:t>기술을 도입한</a:t>
            </a:r>
            <a:endParaRPr lang="en-US" altLang="ko-KR" sz="1400" b="1" spc="-5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spc="-50" dirty="0">
                <a:solidFill>
                  <a:schemeClr val="tx1"/>
                </a:solidFill>
                <a:latin typeface="+mn-ea"/>
              </a:rPr>
              <a:t>한국형 </a:t>
            </a:r>
            <a:r>
              <a:rPr lang="ko-KR" altLang="en-US" sz="1400" b="1" spc="-50" dirty="0" err="1">
                <a:solidFill>
                  <a:schemeClr val="tx1"/>
                </a:solidFill>
                <a:latin typeface="+mn-ea"/>
              </a:rPr>
              <a:t>스마트팜으로</a:t>
            </a:r>
            <a:endParaRPr lang="en-US" altLang="ko-KR" sz="1400" b="1" spc="-5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spc="-50" dirty="0">
                <a:solidFill>
                  <a:schemeClr val="tx1"/>
                </a:solidFill>
                <a:latin typeface="+mn-ea"/>
              </a:rPr>
              <a:t>편리한 환경조절</a:t>
            </a:r>
          </a:p>
        </p:txBody>
      </p:sp>
      <p:sp>
        <p:nvSpPr>
          <p:cNvPr id="528" name="타원 527">
            <a:extLst>
              <a:ext uri="{FF2B5EF4-FFF2-40B4-BE49-F238E27FC236}">
                <a16:creationId xmlns:a16="http://schemas.microsoft.com/office/drawing/2014/main" id="{2EB1188D-FE84-4642-9EA1-5BAB3D1C3012}"/>
              </a:ext>
            </a:extLst>
          </p:cNvPr>
          <p:cNvSpPr/>
          <p:nvPr/>
        </p:nvSpPr>
        <p:spPr>
          <a:xfrm>
            <a:off x="2961403" y="4265677"/>
            <a:ext cx="1712562" cy="171256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기존의 환경관리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데이터를 이용하여</a:t>
            </a:r>
            <a:endParaRPr lang="en-US" altLang="ko-KR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n-ea"/>
              </a:rPr>
              <a:t>시행착오가 적음</a:t>
            </a:r>
          </a:p>
        </p:txBody>
      </p:sp>
      <p:sp>
        <p:nvSpPr>
          <p:cNvPr id="529" name="Freeform 35">
            <a:extLst>
              <a:ext uri="{FF2B5EF4-FFF2-40B4-BE49-F238E27FC236}">
                <a16:creationId xmlns:a16="http://schemas.microsoft.com/office/drawing/2014/main" id="{CB9427E9-64D1-421F-8EF3-3A300D32173F}"/>
              </a:ext>
            </a:extLst>
          </p:cNvPr>
          <p:cNvSpPr>
            <a:spLocks noEditPoints="1"/>
          </p:cNvSpPr>
          <p:nvPr/>
        </p:nvSpPr>
        <p:spPr bwMode="auto">
          <a:xfrm>
            <a:off x="1632942" y="1465002"/>
            <a:ext cx="439738" cy="330200"/>
          </a:xfrm>
          <a:custGeom>
            <a:avLst/>
            <a:gdLst>
              <a:gd name="T0" fmla="*/ 77 w 279"/>
              <a:gd name="T1" fmla="*/ 30 h 216"/>
              <a:gd name="T2" fmla="*/ 173 w 279"/>
              <a:gd name="T3" fmla="*/ 64 h 216"/>
              <a:gd name="T4" fmla="*/ 182 w 279"/>
              <a:gd name="T5" fmla="*/ 77 h 216"/>
              <a:gd name="T6" fmla="*/ 188 w 279"/>
              <a:gd name="T7" fmla="*/ 85 h 216"/>
              <a:gd name="T8" fmla="*/ 191 w 279"/>
              <a:gd name="T9" fmla="*/ 22 h 216"/>
              <a:gd name="T10" fmla="*/ 191 w 279"/>
              <a:gd name="T11" fmla="*/ 9 h 216"/>
              <a:gd name="T12" fmla="*/ 68 w 279"/>
              <a:gd name="T13" fmla="*/ 0 h 216"/>
              <a:gd name="T14" fmla="*/ 60 w 279"/>
              <a:gd name="T15" fmla="*/ 53 h 216"/>
              <a:gd name="T16" fmla="*/ 77 w 279"/>
              <a:gd name="T17" fmla="*/ 60 h 216"/>
              <a:gd name="T18" fmla="*/ 136 w 279"/>
              <a:gd name="T19" fmla="*/ 189 h 216"/>
              <a:gd name="T20" fmla="*/ 134 w 279"/>
              <a:gd name="T21" fmla="*/ 189 h 216"/>
              <a:gd name="T22" fmla="*/ 122 w 279"/>
              <a:gd name="T23" fmla="*/ 186 h 216"/>
              <a:gd name="T24" fmla="*/ 90 w 279"/>
              <a:gd name="T25" fmla="*/ 197 h 216"/>
              <a:gd name="T26" fmla="*/ 72 w 279"/>
              <a:gd name="T27" fmla="*/ 216 h 216"/>
              <a:gd name="T28" fmla="*/ 188 w 279"/>
              <a:gd name="T29" fmla="*/ 214 h 216"/>
              <a:gd name="T30" fmla="*/ 166 w 279"/>
              <a:gd name="T31" fmla="*/ 197 h 216"/>
              <a:gd name="T32" fmla="*/ 278 w 279"/>
              <a:gd name="T33" fmla="*/ 185 h 216"/>
              <a:gd name="T34" fmla="*/ 278 w 279"/>
              <a:gd name="T35" fmla="*/ 184 h 216"/>
              <a:gd name="T36" fmla="*/ 255 w 279"/>
              <a:gd name="T37" fmla="*/ 136 h 216"/>
              <a:gd name="T38" fmla="*/ 226 w 279"/>
              <a:gd name="T39" fmla="*/ 95 h 216"/>
              <a:gd name="T40" fmla="*/ 222 w 279"/>
              <a:gd name="T41" fmla="*/ 96 h 216"/>
              <a:gd name="T42" fmla="*/ 220 w 279"/>
              <a:gd name="T43" fmla="*/ 96 h 216"/>
              <a:gd name="T44" fmla="*/ 212 w 279"/>
              <a:gd name="T45" fmla="*/ 94 h 216"/>
              <a:gd name="T46" fmla="*/ 197 w 279"/>
              <a:gd name="T47" fmla="*/ 94 h 216"/>
              <a:gd name="T48" fmla="*/ 185 w 279"/>
              <a:gd name="T49" fmla="*/ 98 h 216"/>
              <a:gd name="T50" fmla="*/ 146 w 279"/>
              <a:gd name="T51" fmla="*/ 50 h 216"/>
              <a:gd name="T52" fmla="*/ 143 w 279"/>
              <a:gd name="T53" fmla="*/ 75 h 216"/>
              <a:gd name="T54" fmla="*/ 175 w 279"/>
              <a:gd name="T55" fmla="*/ 130 h 216"/>
              <a:gd name="T56" fmla="*/ 174 w 279"/>
              <a:gd name="T57" fmla="*/ 159 h 216"/>
              <a:gd name="T58" fmla="*/ 166 w 279"/>
              <a:gd name="T59" fmla="*/ 158 h 216"/>
              <a:gd name="T60" fmla="*/ 158 w 279"/>
              <a:gd name="T61" fmla="*/ 157 h 216"/>
              <a:gd name="T62" fmla="*/ 135 w 279"/>
              <a:gd name="T63" fmla="*/ 161 h 216"/>
              <a:gd name="T64" fmla="*/ 134 w 279"/>
              <a:gd name="T65" fmla="*/ 178 h 216"/>
              <a:gd name="T66" fmla="*/ 135 w 279"/>
              <a:gd name="T67" fmla="*/ 178 h 216"/>
              <a:gd name="T68" fmla="*/ 171 w 279"/>
              <a:gd name="T69" fmla="*/ 188 h 216"/>
              <a:gd name="T70" fmla="*/ 209 w 279"/>
              <a:gd name="T71" fmla="*/ 202 h 216"/>
              <a:gd name="T72" fmla="*/ 231 w 279"/>
              <a:gd name="T73" fmla="*/ 214 h 216"/>
              <a:gd name="T74" fmla="*/ 232 w 279"/>
              <a:gd name="T75" fmla="*/ 215 h 216"/>
              <a:gd name="T76" fmla="*/ 278 w 279"/>
              <a:gd name="T77" fmla="*/ 187 h 216"/>
              <a:gd name="T78" fmla="*/ 278 w 279"/>
              <a:gd name="T79" fmla="*/ 185 h 216"/>
              <a:gd name="T80" fmla="*/ 109 w 279"/>
              <a:gd name="T81" fmla="*/ 117 h 216"/>
              <a:gd name="T82" fmla="*/ 99 w 279"/>
              <a:gd name="T83" fmla="*/ 107 h 216"/>
              <a:gd name="T84" fmla="*/ 85 w 279"/>
              <a:gd name="T85" fmla="*/ 139 h 216"/>
              <a:gd name="T86" fmla="*/ 75 w 279"/>
              <a:gd name="T87" fmla="*/ 151 h 216"/>
              <a:gd name="T88" fmla="*/ 68 w 279"/>
              <a:gd name="T89" fmla="*/ 142 h 216"/>
              <a:gd name="T90" fmla="*/ 66 w 279"/>
              <a:gd name="T91" fmla="*/ 63 h 216"/>
              <a:gd name="T92" fmla="*/ 44 w 279"/>
              <a:gd name="T93" fmla="*/ 96 h 216"/>
              <a:gd name="T94" fmla="*/ 25 w 279"/>
              <a:gd name="T95" fmla="*/ 108 h 216"/>
              <a:gd name="T96" fmla="*/ 11 w 279"/>
              <a:gd name="T97" fmla="*/ 117 h 216"/>
              <a:gd name="T98" fmla="*/ 1 w 279"/>
              <a:gd name="T99" fmla="*/ 143 h 216"/>
              <a:gd name="T100" fmla="*/ 12 w 279"/>
              <a:gd name="T101" fmla="*/ 214 h 216"/>
              <a:gd name="T102" fmla="*/ 14 w 279"/>
              <a:gd name="T103" fmla="*/ 216 h 216"/>
              <a:gd name="T104" fmla="*/ 61 w 279"/>
              <a:gd name="T105" fmla="*/ 214 h 216"/>
              <a:gd name="T106" fmla="*/ 100 w 279"/>
              <a:gd name="T107" fmla="*/ 173 h 2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79" h="216">
                <a:moveTo>
                  <a:pt x="77" y="60"/>
                </a:moveTo>
                <a:cubicBezTo>
                  <a:pt x="77" y="30"/>
                  <a:pt x="77" y="30"/>
                  <a:pt x="77" y="30"/>
                </a:cubicBezTo>
                <a:cubicBezTo>
                  <a:pt x="173" y="30"/>
                  <a:pt x="173" y="30"/>
                  <a:pt x="173" y="30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4" y="66"/>
                  <a:pt x="175" y="67"/>
                  <a:pt x="176" y="68"/>
                </a:cubicBezTo>
                <a:cubicBezTo>
                  <a:pt x="178" y="71"/>
                  <a:pt x="180" y="74"/>
                  <a:pt x="182" y="77"/>
                </a:cubicBezTo>
                <a:cubicBezTo>
                  <a:pt x="182" y="77"/>
                  <a:pt x="182" y="77"/>
                  <a:pt x="182" y="77"/>
                </a:cubicBezTo>
                <a:cubicBezTo>
                  <a:pt x="184" y="80"/>
                  <a:pt x="186" y="83"/>
                  <a:pt x="188" y="85"/>
                </a:cubicBezTo>
                <a:cubicBezTo>
                  <a:pt x="189" y="85"/>
                  <a:pt x="190" y="85"/>
                  <a:pt x="191" y="85"/>
                </a:cubicBezTo>
                <a:cubicBezTo>
                  <a:pt x="191" y="22"/>
                  <a:pt x="191" y="22"/>
                  <a:pt x="191" y="22"/>
                </a:cubicBezTo>
                <a:cubicBezTo>
                  <a:pt x="191" y="22"/>
                  <a:pt x="191" y="22"/>
                  <a:pt x="191" y="22"/>
                </a:cubicBezTo>
                <a:cubicBezTo>
                  <a:pt x="191" y="9"/>
                  <a:pt x="191" y="9"/>
                  <a:pt x="191" y="9"/>
                </a:cubicBezTo>
                <a:cubicBezTo>
                  <a:pt x="191" y="4"/>
                  <a:pt x="187" y="0"/>
                  <a:pt x="182" y="0"/>
                </a:cubicBezTo>
                <a:cubicBezTo>
                  <a:pt x="68" y="0"/>
                  <a:pt x="68" y="0"/>
                  <a:pt x="68" y="0"/>
                </a:cubicBezTo>
                <a:cubicBezTo>
                  <a:pt x="64" y="0"/>
                  <a:pt x="60" y="4"/>
                  <a:pt x="60" y="9"/>
                </a:cubicBezTo>
                <a:cubicBezTo>
                  <a:pt x="60" y="53"/>
                  <a:pt x="60" y="53"/>
                  <a:pt x="60" y="53"/>
                </a:cubicBezTo>
                <a:cubicBezTo>
                  <a:pt x="62" y="53"/>
                  <a:pt x="64" y="53"/>
                  <a:pt x="66" y="53"/>
                </a:cubicBezTo>
                <a:cubicBezTo>
                  <a:pt x="71" y="53"/>
                  <a:pt x="75" y="56"/>
                  <a:pt x="77" y="60"/>
                </a:cubicBezTo>
                <a:close/>
                <a:moveTo>
                  <a:pt x="137" y="188"/>
                </a:moveTo>
                <a:cubicBezTo>
                  <a:pt x="137" y="188"/>
                  <a:pt x="136" y="188"/>
                  <a:pt x="136" y="189"/>
                </a:cubicBezTo>
                <a:cubicBezTo>
                  <a:pt x="136" y="189"/>
                  <a:pt x="136" y="189"/>
                  <a:pt x="136" y="189"/>
                </a:cubicBezTo>
                <a:cubicBezTo>
                  <a:pt x="135" y="189"/>
                  <a:pt x="134" y="189"/>
                  <a:pt x="134" y="189"/>
                </a:cubicBezTo>
                <a:cubicBezTo>
                  <a:pt x="134" y="189"/>
                  <a:pt x="134" y="189"/>
                  <a:pt x="134" y="189"/>
                </a:cubicBezTo>
                <a:cubicBezTo>
                  <a:pt x="128" y="189"/>
                  <a:pt x="125" y="187"/>
                  <a:pt x="122" y="186"/>
                </a:cubicBezTo>
                <a:cubicBezTo>
                  <a:pt x="103" y="186"/>
                  <a:pt x="103" y="186"/>
                  <a:pt x="103" y="186"/>
                </a:cubicBezTo>
                <a:cubicBezTo>
                  <a:pt x="99" y="190"/>
                  <a:pt x="94" y="194"/>
                  <a:pt x="90" y="197"/>
                </a:cubicBezTo>
                <a:cubicBezTo>
                  <a:pt x="89" y="198"/>
                  <a:pt x="89" y="198"/>
                  <a:pt x="89" y="198"/>
                </a:cubicBezTo>
                <a:cubicBezTo>
                  <a:pt x="82" y="204"/>
                  <a:pt x="75" y="209"/>
                  <a:pt x="72" y="216"/>
                </a:cubicBezTo>
                <a:cubicBezTo>
                  <a:pt x="182" y="216"/>
                  <a:pt x="182" y="216"/>
                  <a:pt x="182" y="216"/>
                </a:cubicBezTo>
                <a:cubicBezTo>
                  <a:pt x="184" y="216"/>
                  <a:pt x="186" y="215"/>
                  <a:pt x="188" y="214"/>
                </a:cubicBezTo>
                <a:cubicBezTo>
                  <a:pt x="189" y="212"/>
                  <a:pt x="190" y="211"/>
                  <a:pt x="191" y="209"/>
                </a:cubicBezTo>
                <a:cubicBezTo>
                  <a:pt x="180" y="205"/>
                  <a:pt x="173" y="201"/>
                  <a:pt x="166" y="197"/>
                </a:cubicBezTo>
                <a:cubicBezTo>
                  <a:pt x="157" y="192"/>
                  <a:pt x="150" y="189"/>
                  <a:pt x="137" y="188"/>
                </a:cubicBezTo>
                <a:close/>
                <a:moveTo>
                  <a:pt x="278" y="185"/>
                </a:moveTo>
                <a:cubicBezTo>
                  <a:pt x="278" y="185"/>
                  <a:pt x="278" y="185"/>
                  <a:pt x="278" y="184"/>
                </a:cubicBezTo>
                <a:cubicBezTo>
                  <a:pt x="278" y="184"/>
                  <a:pt x="278" y="184"/>
                  <a:pt x="278" y="184"/>
                </a:cubicBezTo>
                <a:cubicBezTo>
                  <a:pt x="266" y="170"/>
                  <a:pt x="261" y="154"/>
                  <a:pt x="256" y="137"/>
                </a:cubicBezTo>
                <a:cubicBezTo>
                  <a:pt x="255" y="136"/>
                  <a:pt x="255" y="136"/>
                  <a:pt x="255" y="136"/>
                </a:cubicBezTo>
                <a:cubicBezTo>
                  <a:pt x="254" y="130"/>
                  <a:pt x="246" y="105"/>
                  <a:pt x="233" y="97"/>
                </a:cubicBezTo>
                <a:cubicBezTo>
                  <a:pt x="231" y="96"/>
                  <a:pt x="229" y="95"/>
                  <a:pt x="226" y="95"/>
                </a:cubicBezTo>
                <a:cubicBezTo>
                  <a:pt x="226" y="95"/>
                  <a:pt x="226" y="95"/>
                  <a:pt x="226" y="95"/>
                </a:cubicBezTo>
                <a:cubicBezTo>
                  <a:pt x="224" y="95"/>
                  <a:pt x="223" y="96"/>
                  <a:pt x="222" y="96"/>
                </a:cubicBezTo>
                <a:cubicBezTo>
                  <a:pt x="221" y="96"/>
                  <a:pt x="220" y="96"/>
                  <a:pt x="220" y="96"/>
                </a:cubicBezTo>
                <a:cubicBezTo>
                  <a:pt x="220" y="96"/>
                  <a:pt x="220" y="96"/>
                  <a:pt x="220" y="96"/>
                </a:cubicBezTo>
                <a:cubicBezTo>
                  <a:pt x="218" y="95"/>
                  <a:pt x="217" y="94"/>
                  <a:pt x="214" y="94"/>
                </a:cubicBezTo>
                <a:cubicBezTo>
                  <a:pt x="213" y="94"/>
                  <a:pt x="213" y="94"/>
                  <a:pt x="212" y="94"/>
                </a:cubicBezTo>
                <a:cubicBezTo>
                  <a:pt x="211" y="94"/>
                  <a:pt x="205" y="95"/>
                  <a:pt x="202" y="96"/>
                </a:cubicBezTo>
                <a:cubicBezTo>
                  <a:pt x="201" y="95"/>
                  <a:pt x="200" y="94"/>
                  <a:pt x="197" y="94"/>
                </a:cubicBezTo>
                <a:cubicBezTo>
                  <a:pt x="197" y="94"/>
                  <a:pt x="197" y="94"/>
                  <a:pt x="197" y="94"/>
                </a:cubicBezTo>
                <a:cubicBezTo>
                  <a:pt x="194" y="94"/>
                  <a:pt x="190" y="95"/>
                  <a:pt x="185" y="98"/>
                </a:cubicBezTo>
                <a:cubicBezTo>
                  <a:pt x="183" y="96"/>
                  <a:pt x="178" y="89"/>
                  <a:pt x="174" y="83"/>
                </a:cubicBezTo>
                <a:cubicBezTo>
                  <a:pt x="161" y="64"/>
                  <a:pt x="152" y="50"/>
                  <a:pt x="146" y="50"/>
                </a:cubicBezTo>
                <a:cubicBezTo>
                  <a:pt x="143" y="50"/>
                  <a:pt x="139" y="52"/>
                  <a:pt x="137" y="55"/>
                </a:cubicBezTo>
                <a:cubicBezTo>
                  <a:pt x="134" y="59"/>
                  <a:pt x="138" y="67"/>
                  <a:pt x="143" y="75"/>
                </a:cubicBezTo>
                <a:cubicBezTo>
                  <a:pt x="143" y="76"/>
                  <a:pt x="143" y="76"/>
                  <a:pt x="143" y="76"/>
                </a:cubicBezTo>
                <a:cubicBezTo>
                  <a:pt x="146" y="81"/>
                  <a:pt x="167" y="116"/>
                  <a:pt x="175" y="130"/>
                </a:cubicBezTo>
                <a:cubicBezTo>
                  <a:pt x="178" y="136"/>
                  <a:pt x="188" y="150"/>
                  <a:pt x="182" y="157"/>
                </a:cubicBezTo>
                <a:cubicBezTo>
                  <a:pt x="180" y="158"/>
                  <a:pt x="178" y="159"/>
                  <a:pt x="174" y="159"/>
                </a:cubicBezTo>
                <a:cubicBezTo>
                  <a:pt x="174" y="159"/>
                  <a:pt x="174" y="159"/>
                  <a:pt x="174" y="159"/>
                </a:cubicBezTo>
                <a:cubicBezTo>
                  <a:pt x="171" y="159"/>
                  <a:pt x="168" y="158"/>
                  <a:pt x="166" y="158"/>
                </a:cubicBezTo>
                <a:cubicBezTo>
                  <a:pt x="164" y="158"/>
                  <a:pt x="162" y="158"/>
                  <a:pt x="161" y="157"/>
                </a:cubicBezTo>
                <a:cubicBezTo>
                  <a:pt x="160" y="157"/>
                  <a:pt x="159" y="157"/>
                  <a:pt x="158" y="157"/>
                </a:cubicBezTo>
                <a:cubicBezTo>
                  <a:pt x="157" y="157"/>
                  <a:pt x="157" y="157"/>
                  <a:pt x="157" y="157"/>
                </a:cubicBezTo>
                <a:cubicBezTo>
                  <a:pt x="149" y="157"/>
                  <a:pt x="141" y="159"/>
                  <a:pt x="135" y="161"/>
                </a:cubicBezTo>
                <a:cubicBezTo>
                  <a:pt x="133" y="162"/>
                  <a:pt x="123" y="166"/>
                  <a:pt x="124" y="172"/>
                </a:cubicBezTo>
                <a:cubicBezTo>
                  <a:pt x="125" y="178"/>
                  <a:pt x="131" y="178"/>
                  <a:pt x="134" y="178"/>
                </a:cubicBezTo>
                <a:cubicBezTo>
                  <a:pt x="134" y="178"/>
                  <a:pt x="134" y="178"/>
                  <a:pt x="134" y="178"/>
                </a:cubicBezTo>
                <a:cubicBezTo>
                  <a:pt x="134" y="178"/>
                  <a:pt x="135" y="178"/>
                  <a:pt x="135" y="178"/>
                </a:cubicBezTo>
                <a:cubicBezTo>
                  <a:pt x="136" y="178"/>
                  <a:pt x="136" y="178"/>
                  <a:pt x="137" y="178"/>
                </a:cubicBezTo>
                <a:cubicBezTo>
                  <a:pt x="153" y="178"/>
                  <a:pt x="161" y="183"/>
                  <a:pt x="171" y="188"/>
                </a:cubicBezTo>
                <a:cubicBezTo>
                  <a:pt x="178" y="192"/>
                  <a:pt x="185" y="196"/>
                  <a:pt x="194" y="199"/>
                </a:cubicBezTo>
                <a:cubicBezTo>
                  <a:pt x="200" y="201"/>
                  <a:pt x="205" y="202"/>
                  <a:pt x="209" y="202"/>
                </a:cubicBezTo>
                <a:cubicBezTo>
                  <a:pt x="218" y="203"/>
                  <a:pt x="224" y="204"/>
                  <a:pt x="231" y="214"/>
                </a:cubicBezTo>
                <a:cubicBezTo>
                  <a:pt x="231" y="214"/>
                  <a:pt x="231" y="214"/>
                  <a:pt x="231" y="214"/>
                </a:cubicBezTo>
                <a:cubicBezTo>
                  <a:pt x="232" y="215"/>
                  <a:pt x="232" y="215"/>
                  <a:pt x="232" y="215"/>
                </a:cubicBezTo>
                <a:cubicBezTo>
                  <a:pt x="232" y="215"/>
                  <a:pt x="232" y="215"/>
                  <a:pt x="232" y="215"/>
                </a:cubicBezTo>
                <a:cubicBezTo>
                  <a:pt x="233" y="215"/>
                  <a:pt x="233" y="215"/>
                  <a:pt x="233" y="215"/>
                </a:cubicBezTo>
                <a:cubicBezTo>
                  <a:pt x="278" y="187"/>
                  <a:pt x="278" y="187"/>
                  <a:pt x="278" y="187"/>
                </a:cubicBezTo>
                <a:cubicBezTo>
                  <a:pt x="278" y="186"/>
                  <a:pt x="279" y="186"/>
                  <a:pt x="279" y="186"/>
                </a:cubicBezTo>
                <a:cubicBezTo>
                  <a:pt x="279" y="185"/>
                  <a:pt x="279" y="185"/>
                  <a:pt x="278" y="185"/>
                </a:cubicBezTo>
                <a:close/>
                <a:moveTo>
                  <a:pt x="100" y="173"/>
                </a:moveTo>
                <a:cubicBezTo>
                  <a:pt x="109" y="160"/>
                  <a:pt x="109" y="117"/>
                  <a:pt x="109" y="117"/>
                </a:cubicBezTo>
                <a:cubicBezTo>
                  <a:pt x="109" y="113"/>
                  <a:pt x="110" y="106"/>
                  <a:pt x="104" y="106"/>
                </a:cubicBezTo>
                <a:cubicBezTo>
                  <a:pt x="103" y="106"/>
                  <a:pt x="101" y="106"/>
                  <a:pt x="99" y="107"/>
                </a:cubicBezTo>
                <a:cubicBezTo>
                  <a:pt x="88" y="111"/>
                  <a:pt x="86" y="125"/>
                  <a:pt x="85" y="135"/>
                </a:cubicBezTo>
                <a:cubicBezTo>
                  <a:pt x="85" y="136"/>
                  <a:pt x="85" y="138"/>
                  <a:pt x="85" y="139"/>
                </a:cubicBezTo>
                <a:cubicBezTo>
                  <a:pt x="84" y="143"/>
                  <a:pt x="83" y="148"/>
                  <a:pt x="80" y="150"/>
                </a:cubicBezTo>
                <a:cubicBezTo>
                  <a:pt x="78" y="150"/>
                  <a:pt x="77" y="151"/>
                  <a:pt x="75" y="151"/>
                </a:cubicBezTo>
                <a:cubicBezTo>
                  <a:pt x="73" y="151"/>
                  <a:pt x="71" y="150"/>
                  <a:pt x="70" y="149"/>
                </a:cubicBezTo>
                <a:cubicBezTo>
                  <a:pt x="68" y="147"/>
                  <a:pt x="68" y="144"/>
                  <a:pt x="68" y="142"/>
                </a:cubicBezTo>
                <a:cubicBezTo>
                  <a:pt x="68" y="65"/>
                  <a:pt x="68" y="65"/>
                  <a:pt x="68" y="65"/>
                </a:cubicBezTo>
                <a:cubicBezTo>
                  <a:pt x="68" y="64"/>
                  <a:pt x="67" y="63"/>
                  <a:pt x="66" y="63"/>
                </a:cubicBezTo>
                <a:cubicBezTo>
                  <a:pt x="46" y="63"/>
                  <a:pt x="47" y="77"/>
                  <a:pt x="45" y="88"/>
                </a:cubicBezTo>
                <a:cubicBezTo>
                  <a:pt x="45" y="91"/>
                  <a:pt x="44" y="94"/>
                  <a:pt x="44" y="96"/>
                </a:cubicBezTo>
                <a:cubicBezTo>
                  <a:pt x="32" y="100"/>
                  <a:pt x="27" y="105"/>
                  <a:pt x="26" y="108"/>
                </a:cubicBezTo>
                <a:cubicBezTo>
                  <a:pt x="26" y="108"/>
                  <a:pt x="25" y="108"/>
                  <a:pt x="25" y="108"/>
                </a:cubicBezTo>
                <a:cubicBezTo>
                  <a:pt x="23" y="108"/>
                  <a:pt x="21" y="109"/>
                  <a:pt x="19" y="110"/>
                </a:cubicBezTo>
                <a:cubicBezTo>
                  <a:pt x="14" y="113"/>
                  <a:pt x="12" y="115"/>
                  <a:pt x="11" y="117"/>
                </a:cubicBezTo>
                <a:cubicBezTo>
                  <a:pt x="10" y="119"/>
                  <a:pt x="10" y="119"/>
                  <a:pt x="9" y="120"/>
                </a:cubicBezTo>
                <a:cubicBezTo>
                  <a:pt x="2" y="124"/>
                  <a:pt x="0" y="135"/>
                  <a:pt x="1" y="143"/>
                </a:cubicBezTo>
                <a:cubicBezTo>
                  <a:pt x="1" y="151"/>
                  <a:pt x="2" y="160"/>
                  <a:pt x="5" y="169"/>
                </a:cubicBezTo>
                <a:cubicBezTo>
                  <a:pt x="10" y="187"/>
                  <a:pt x="12" y="202"/>
                  <a:pt x="12" y="214"/>
                </a:cubicBezTo>
                <a:cubicBezTo>
                  <a:pt x="12" y="214"/>
                  <a:pt x="12" y="215"/>
                  <a:pt x="12" y="215"/>
                </a:cubicBezTo>
                <a:cubicBezTo>
                  <a:pt x="13" y="215"/>
                  <a:pt x="13" y="216"/>
                  <a:pt x="14" y="216"/>
                </a:cubicBezTo>
                <a:cubicBezTo>
                  <a:pt x="59" y="216"/>
                  <a:pt x="59" y="216"/>
                  <a:pt x="59" y="216"/>
                </a:cubicBezTo>
                <a:cubicBezTo>
                  <a:pt x="60" y="216"/>
                  <a:pt x="61" y="215"/>
                  <a:pt x="61" y="214"/>
                </a:cubicBezTo>
                <a:cubicBezTo>
                  <a:pt x="65" y="204"/>
                  <a:pt x="74" y="197"/>
                  <a:pt x="83" y="190"/>
                </a:cubicBezTo>
                <a:cubicBezTo>
                  <a:pt x="89" y="185"/>
                  <a:pt x="95" y="180"/>
                  <a:pt x="100" y="17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88989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15077</TotalTime>
  <Words>897</Words>
  <Application>Microsoft Office PowerPoint</Application>
  <PresentationFormat>A4 용지(210x297mm)</PresentationFormat>
  <Paragraphs>235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1" baseType="lpstr">
      <vt:lpstr>맑은 고딕</vt:lpstr>
      <vt:lpstr>함초롬돋움</vt:lpstr>
      <vt:lpstr>Arial</vt:lpstr>
      <vt:lpstr>Tahoma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taewoooo</dc:creator>
  <cp:lastModifiedBy>KNUT</cp:lastModifiedBy>
  <cp:revision>178</cp:revision>
  <cp:lastPrinted>2018-04-23T02:18:13Z</cp:lastPrinted>
  <dcterms:created xsi:type="dcterms:W3CDTF">2016-11-30T00:41:34Z</dcterms:created>
  <dcterms:modified xsi:type="dcterms:W3CDTF">2020-12-18T08:09:53Z</dcterms:modified>
</cp:coreProperties>
</file>